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9"/>
  </p:sldMasterIdLst>
  <p:sldIdLst>
    <p:sldId id="260" r:id="rId20"/>
    <p:sldId id="262" r:id="rId21"/>
    <p:sldId id="263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  <a:srgbClr val="A7FFE8"/>
    <a:srgbClr val="00C491"/>
    <a:srgbClr val="FFFFCC"/>
    <a:srgbClr val="996600"/>
    <a:srgbClr val="F3DEC9"/>
    <a:srgbClr val="00F2B3"/>
    <a:srgbClr val="00E6AA"/>
    <a:srgbClr val="EFD1B3"/>
    <a:srgbClr val="E6B8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552" y="21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2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" Target="slides/slid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presProps" Target="presProps.xml"/><Relationship Id="rId10" Type="http://schemas.openxmlformats.org/officeDocument/2006/relationships/customXml" Target="../customXml/item10.xml"/><Relationship Id="rId19" Type="http://schemas.openxmlformats.org/officeDocument/2006/relationships/slideMaster" Target="slideMasters/slideMaster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12.png>
</file>

<file path=ppt/media/image2.jpe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4CBEAF9-9E58-4CC8-A6FF-6DD8A58DEEA4}" type="datetimeFigureOut">
              <a:rPr lang="en-US" smtClean="0"/>
              <a:pPr eaLnBrk="1" latinLnBrk="0" hangingPunct="1"/>
              <a:t>4/14/2017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4CBEAF9-9E58-4CC8-A6FF-6DD8A58DEEA4}" type="datetimeFigureOut">
              <a:rPr lang="en-US" smtClean="0"/>
              <a:pPr eaLnBrk="1" latinLnBrk="0" hangingPunct="1"/>
              <a:t>4/14/2017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4CBEAF9-9E58-4CC8-A6FF-6DD8A58DEEA4}" type="datetimeFigureOut">
              <a:rPr lang="en-US" smtClean="0"/>
              <a:pPr eaLnBrk="1" latinLnBrk="0" hangingPunct="1"/>
              <a:t>4/14/2017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4CBEAF9-9E58-4CC8-A6FF-6DD8A58DEEA4}" type="datetimeFigureOut">
              <a:rPr lang="en-US" smtClean="0"/>
              <a:pPr eaLnBrk="1" latinLnBrk="0" hangingPunct="1"/>
              <a:t>4/14/2017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4CBEAF9-9E58-4CC8-A6FF-6DD8A58DEEA4}" type="datetimeFigureOut">
              <a:rPr lang="en-US" smtClean="0"/>
              <a:pPr eaLnBrk="1" latinLnBrk="0" hangingPunct="1"/>
              <a:t>4/14/2017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4CBEAF9-9E58-4CC8-A6FF-6DD8A58DEEA4}" type="datetimeFigureOut">
              <a:rPr lang="en-US" smtClean="0"/>
              <a:pPr eaLnBrk="1" latinLnBrk="0" hangingPunct="1"/>
              <a:t>4/14/2017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4CBEAF9-9E58-4CC8-A6FF-6DD8A58DEEA4}" type="datetimeFigureOut">
              <a:rPr lang="en-US" smtClean="0"/>
              <a:pPr eaLnBrk="1" latinLnBrk="0" hangingPunct="1"/>
              <a:t>4/14/2017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4CBEAF9-9E58-4CC8-A6FF-6DD8A58DEEA4}" type="datetimeFigureOut">
              <a:rPr lang="en-US" smtClean="0"/>
              <a:pPr eaLnBrk="1" latinLnBrk="0" hangingPunct="1"/>
              <a:t>4/14/2017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4CBEAF9-9E58-4CC8-A6FF-6DD8A58DEEA4}" type="datetimeFigureOut">
              <a:rPr lang="en-US" smtClean="0"/>
              <a:pPr eaLnBrk="1" latinLnBrk="0" hangingPunct="1"/>
              <a:t>4/14/2017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4CBEAF9-9E58-4CC8-A6FF-6DD8A58DEEA4}" type="datetimeFigureOut">
              <a:rPr lang="en-US" smtClean="0"/>
              <a:pPr eaLnBrk="1" latinLnBrk="0" hangingPunct="1"/>
              <a:t>4/14/2017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4CBEAF9-9E58-4CC8-A6FF-6DD8A58DEEA4}" type="datetimeFigureOut">
              <a:rPr lang="en-US" smtClean="0"/>
              <a:pPr eaLnBrk="1" latinLnBrk="0" hangingPunct="1"/>
              <a:t>4/14/2017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pPr algn="l" eaLnBrk="1" latinLnBrk="0" hangingPunct="1"/>
            <a:fld id="{74CBEAF9-9E58-4CC8-A6FF-6DD8A58DEEA4}" type="datetimeFigureOut">
              <a:rPr lang="en-US" smtClean="0"/>
              <a:pPr algn="l" eaLnBrk="1" latinLnBrk="0" hangingPunct="1"/>
              <a:t>4/14/2017</a:t>
            </a:fld>
            <a:endParaRPr lang="en-US" dirty="0">
              <a:solidFill>
                <a:schemeClr val="accent1">
                  <a:shade val="75000"/>
                </a:schemeClr>
              </a:solidFill>
            </a:endParaRPr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accent1">
                  <a:shade val="75000"/>
                </a:scheme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CA15C064-DD44-4CAC-873E-2D1F54821676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1">
                  <a:shade val="75000"/>
                </a:schemeClr>
              </a:solidFill>
            </a:endParaRPr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customXml" Target="../../customXml/item5.xml"/><Relationship Id="rId1" Type="http://schemas.openxmlformats.org/officeDocument/2006/relationships/customXml" Target="../../customXml/item4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13" Type="http://schemas.openxmlformats.org/officeDocument/2006/relationships/image" Target="../media/image9.png"/><Relationship Id="rId3" Type="http://schemas.openxmlformats.org/officeDocument/2006/relationships/customXml" Target="../../customXml/item13.xml"/><Relationship Id="rId7" Type="http://schemas.openxmlformats.org/officeDocument/2006/relationships/customXml" Target="../../customXml/item3.xml"/><Relationship Id="rId12" Type="http://schemas.openxmlformats.org/officeDocument/2006/relationships/image" Target="../media/image8.png"/><Relationship Id="rId17" Type="http://schemas.openxmlformats.org/officeDocument/2006/relationships/image" Target="../media/image4.png"/><Relationship Id="rId2" Type="http://schemas.openxmlformats.org/officeDocument/2006/relationships/customXml" Target="../../customXml/item2.xml"/><Relationship Id="rId16" Type="http://schemas.openxmlformats.org/officeDocument/2006/relationships/image" Target="../media/image12.png"/><Relationship Id="rId1" Type="http://schemas.openxmlformats.org/officeDocument/2006/relationships/customXml" Target="../../customXml/item1.xml"/><Relationship Id="rId6" Type="http://schemas.openxmlformats.org/officeDocument/2006/relationships/customXml" Target="../../customXml/item6.xml"/><Relationship Id="rId11" Type="http://schemas.openxmlformats.org/officeDocument/2006/relationships/image" Target="../media/image7.png"/><Relationship Id="rId5" Type="http://schemas.openxmlformats.org/officeDocument/2006/relationships/customXml" Target="../../customXml/item7.xml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customXml" Target="../../customXml/item14.xml"/><Relationship Id="rId9" Type="http://schemas.openxmlformats.org/officeDocument/2006/relationships/image" Target="../media/image5.jpeg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13" Type="http://schemas.openxmlformats.org/officeDocument/2006/relationships/image" Target="../media/image10.png"/><Relationship Id="rId3" Type="http://schemas.openxmlformats.org/officeDocument/2006/relationships/customXml" Target="../../customXml/item15.xml"/><Relationship Id="rId7" Type="http://schemas.openxmlformats.org/officeDocument/2006/relationships/customXml" Target="../../customXml/item9.xml"/><Relationship Id="rId12" Type="http://schemas.openxmlformats.org/officeDocument/2006/relationships/image" Target="../media/image9.png"/><Relationship Id="rId17" Type="http://schemas.openxmlformats.org/officeDocument/2006/relationships/image" Target="../media/image4.png"/><Relationship Id="rId2" Type="http://schemas.openxmlformats.org/officeDocument/2006/relationships/customXml" Target="../../customXml/item12.xml"/><Relationship Id="rId16" Type="http://schemas.openxmlformats.org/officeDocument/2006/relationships/image" Target="../media/image12.png"/><Relationship Id="rId1" Type="http://schemas.openxmlformats.org/officeDocument/2006/relationships/customXml" Target="../../customXml/item8.xml"/><Relationship Id="rId6" Type="http://schemas.openxmlformats.org/officeDocument/2006/relationships/customXml" Target="../../customXml/item18.xml"/><Relationship Id="rId11" Type="http://schemas.openxmlformats.org/officeDocument/2006/relationships/image" Target="../media/image8.png"/><Relationship Id="rId5" Type="http://schemas.openxmlformats.org/officeDocument/2006/relationships/customXml" Target="../../customXml/item17.xml"/><Relationship Id="rId15" Type="http://schemas.openxmlformats.org/officeDocument/2006/relationships/image" Target="../media/image5.jpeg"/><Relationship Id="rId10" Type="http://schemas.openxmlformats.org/officeDocument/2006/relationships/image" Target="../media/image7.png"/><Relationship Id="rId4" Type="http://schemas.openxmlformats.org/officeDocument/2006/relationships/customXml" Target="../../customXml/item16.xml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66800" y="2819400"/>
            <a:ext cx="7010400" cy="6858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/>
        </p:nvSpPr>
        <p:spPr>
          <a:xfrm>
            <a:off x="0" y="504092"/>
            <a:ext cx="9144000" cy="1629508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2400" y="621268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00C491"/>
                </a:solidFill>
                <a:latin typeface="MS Reference Sans Serif" panose="020B0604030504040204" pitchFamily="34" charset="0"/>
              </a:rPr>
              <a:t>G.ro.me</a:t>
            </a:r>
            <a:endParaRPr lang="en-US" sz="3600" b="1" dirty="0">
              <a:solidFill>
                <a:srgbClr val="00C491"/>
              </a:solidFill>
              <a:latin typeface="MS Reference Sans Serif" panose="020B0604030504040204" pitchFamily="34" charset="0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143000" y="2977354"/>
            <a:ext cx="13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Start Date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25" name="DatePicker"/>
          <p:cNvGrpSpPr/>
          <p:nvPr>
            <p:custDataLst>
              <p:custData r:id="rId1"/>
            </p:custDataLst>
          </p:nvPr>
        </p:nvGrpSpPr>
        <p:grpSpPr>
          <a:xfrm>
            <a:off x="2438400" y="3032331"/>
            <a:ext cx="1600200" cy="228600"/>
            <a:chOff x="3790801" y="3347719"/>
            <a:chExt cx="969299" cy="228600"/>
          </a:xfrm>
        </p:grpSpPr>
        <p:sp>
          <p:nvSpPr>
            <p:cNvPr id="128" name="Content"/>
            <p:cNvSpPr>
              <a:spLocks/>
            </p:cNvSpPr>
            <p:nvPr/>
          </p:nvSpPr>
          <p:spPr>
            <a:xfrm>
              <a:off x="3790801" y="3347719"/>
              <a:ext cx="805360" cy="228600"/>
            </a:xfrm>
            <a:prstGeom prst="rect">
              <a:avLst/>
            </a:prstGeom>
            <a:solidFill>
              <a:sysClr val="window" lastClr="FFFFFF"/>
            </a:soli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tIns="0" rIns="0" bIns="0" rtlCol="0" anchor="ctr"/>
            <a:lstStyle/>
            <a:p>
              <a:r>
                <a:rPr 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itchFamily="34" charset="0"/>
                  <a:cs typeface="Segoe UI" pitchFamily="34" charset="0"/>
                </a:rPr>
                <a:t> </a:t>
              </a: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itchFamily="34" charset="0"/>
                  <a:cs typeface="Segoe UI" pitchFamily="34" charset="0"/>
                </a:rPr>
                <a:t>04/ 14 / </a:t>
              </a:r>
              <a:r>
                <a:rPr 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itchFamily="34" charset="0"/>
                  <a:cs typeface="Segoe UI" pitchFamily="34" charset="0"/>
                </a:rPr>
                <a:t>17   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pic>
          <p:nvPicPr>
            <p:cNvPr id="129" name="Icon" descr="C:\Users\t-dantay\Documents\First24\calendar1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23758" y="3347719"/>
              <a:ext cx="136342" cy="228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0" name="TextBox 129"/>
          <p:cNvSpPr txBox="1"/>
          <p:nvPr/>
        </p:nvSpPr>
        <p:spPr>
          <a:xfrm>
            <a:off x="4267199" y="2977354"/>
            <a:ext cx="1752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Meals Per Day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1" name="Content"/>
          <p:cNvSpPr/>
          <p:nvPr/>
        </p:nvSpPr>
        <p:spPr>
          <a:xfrm>
            <a:off x="5943599" y="3032331"/>
            <a:ext cx="533401" cy="228599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lIns="45720" tIns="0" rIns="0" bIns="0" rtlCol="0" anchor="ctr"/>
          <a:lstStyle/>
          <a:p>
            <a:pPr algn="ctr"/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cs typeface="Segoe UI" pitchFamily="34" charset="0"/>
              </a:rPr>
              <a:t>5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32" name="Content"/>
          <p:cNvSpPr/>
          <p:nvPr>
            <p:custDataLst>
              <p:custData r:id="rId2"/>
            </p:custDataLst>
          </p:nvPr>
        </p:nvSpPr>
        <p:spPr>
          <a:xfrm>
            <a:off x="6781799" y="2977355"/>
            <a:ext cx="1066801" cy="338554"/>
          </a:xfrm>
          <a:prstGeom prst="roundRect">
            <a:avLst>
              <a:gd name="adj" fmla="val 0"/>
            </a:avLst>
          </a:prstGeom>
          <a:solidFill>
            <a:srgbClr val="00C491"/>
          </a:solidFill>
          <a:ln w="3175">
            <a:noFill/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Go</a:t>
            </a:r>
            <a:endParaRPr lang="en-US" sz="1400" b="1" dirty="0">
              <a:solidFill>
                <a:schemeClr val="bg1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228600" y="1216968"/>
            <a:ext cx="19812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Weekly Menu &amp; Grocery planner</a:t>
            </a:r>
            <a:endParaRPr lang="en-US" sz="900" b="1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57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WebBrowser"/>
          <p:cNvGrpSpPr/>
          <p:nvPr>
            <p:custDataLst>
              <p:custData r:id="rId1"/>
            </p:custDataLst>
          </p:nvPr>
        </p:nvGrpSpPr>
        <p:grpSpPr>
          <a:xfrm>
            <a:off x="-18926" y="804"/>
            <a:ext cx="9144000" cy="6858000"/>
            <a:chOff x="0" y="0"/>
            <a:chExt cx="9144000" cy="6858000"/>
          </a:xfrm>
          <a:solidFill>
            <a:schemeClr val="bg1">
              <a:lumMod val="95000"/>
            </a:schemeClr>
          </a:solidFill>
        </p:grpSpPr>
        <p:sp>
          <p:nvSpPr>
            <p:cNvPr id="17" name="Background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grpFill/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/>
              <a:endParaRPr lang="en-US" sz="1050" kern="0" dirty="0">
                <a:solidFill>
                  <a:prstClr val="white"/>
                </a:solidFill>
                <a:latin typeface="Segoe UI"/>
              </a:endParaRPr>
            </a:p>
          </p:txBody>
        </p:sp>
        <p:sp>
          <p:nvSpPr>
            <p:cNvPr id="18" name="WindowTitle"/>
            <p:cNvSpPr txBox="1"/>
            <p:nvPr/>
          </p:nvSpPr>
          <p:spPr>
            <a:xfrm>
              <a:off x="22515" y="22341"/>
              <a:ext cx="1176028" cy="230832"/>
            </a:xfrm>
            <a:prstGeom prst="rect">
              <a:avLst/>
            </a:prstGeom>
            <a:grpFill/>
          </p:spPr>
          <p:txBody>
            <a:bodyPr wrap="none" lIns="91440" tIns="18288" rIns="91440" bIns="27432" rtlCol="0" anchor="ctr" anchorCtr="0">
              <a:spAutoFit/>
            </a:bodyPr>
            <a:lstStyle/>
            <a:p>
              <a:r>
                <a:rPr lang="en-US" sz="1200" dirty="0" smtClean="0">
                  <a:solidFill>
                    <a:prstClr val="white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Web page title</a:t>
              </a:r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81598" y="286385"/>
              <a:ext cx="320040" cy="316520"/>
              <a:chOff x="72073" y="221749"/>
              <a:chExt cx="320040" cy="316520"/>
            </a:xfrm>
            <a:grpFill/>
          </p:grpSpPr>
          <p:sp>
            <p:nvSpPr>
              <p:cNvPr id="43" name="Oval 42"/>
              <p:cNvSpPr/>
              <p:nvPr/>
            </p:nvSpPr>
            <p:spPr>
              <a:xfrm>
                <a:off x="72073" y="221749"/>
                <a:ext cx="320040" cy="316520"/>
              </a:xfrm>
              <a:prstGeom prst="ellipse">
                <a:avLst/>
              </a:prstGeom>
              <a:grpFill/>
              <a:ln w="3175">
                <a:solidFill>
                  <a:srgbClr val="000000">
                    <a:lumMod val="50000"/>
                    <a:lumOff val="50000"/>
                  </a:srgbClr>
                </a:solidFill>
              </a:ln>
              <a:effectLst/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050" u="sng">
                  <a:solidFill>
                    <a:prstClr val="white"/>
                  </a:solidFill>
                </a:endParaRPr>
              </a:p>
            </p:txBody>
          </p:sp>
          <p:sp>
            <p:nvSpPr>
              <p:cNvPr id="44" name="Left Arrow 43"/>
              <p:cNvSpPr/>
              <p:nvPr/>
            </p:nvSpPr>
            <p:spPr>
              <a:xfrm>
                <a:off x="109358" y="275511"/>
                <a:ext cx="223134" cy="208997"/>
              </a:xfrm>
              <a:prstGeom prst="leftArrow">
                <a:avLst/>
              </a:prstGeom>
              <a:grpFill/>
              <a:ln w="3175" cap="flat" cmpd="sng" algn="ctr">
                <a:solidFill>
                  <a:sysClr val="windowText" lastClr="000000">
                    <a:lumMod val="75000"/>
                    <a:lumOff val="25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050" kern="0">
                  <a:solidFill>
                    <a:prstClr val="white"/>
                  </a:solidFill>
                  <a:latin typeface="Segoe UI"/>
                </a:endParaRPr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453671" y="286384"/>
              <a:ext cx="320040" cy="316520"/>
              <a:chOff x="444146" y="221748"/>
              <a:chExt cx="320040" cy="316520"/>
            </a:xfrm>
            <a:grpFill/>
          </p:grpSpPr>
          <p:sp>
            <p:nvSpPr>
              <p:cNvPr id="41" name="Oval 40"/>
              <p:cNvSpPr/>
              <p:nvPr/>
            </p:nvSpPr>
            <p:spPr>
              <a:xfrm>
                <a:off x="444146" y="221748"/>
                <a:ext cx="320040" cy="316520"/>
              </a:xfrm>
              <a:prstGeom prst="ellipse">
                <a:avLst/>
              </a:prstGeom>
              <a:grpFill/>
              <a:ln w="3175">
                <a:solidFill>
                  <a:srgbClr val="000000">
                    <a:lumMod val="50000"/>
                    <a:lumOff val="50000"/>
                  </a:srgbClr>
                </a:solidFill>
              </a:ln>
              <a:effectLst/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050" u="sng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Right Arrow 41"/>
              <p:cNvSpPr/>
              <p:nvPr/>
            </p:nvSpPr>
            <p:spPr>
              <a:xfrm>
                <a:off x="481249" y="275509"/>
                <a:ext cx="257146" cy="208999"/>
              </a:xfrm>
              <a:prstGeom prst="rightArrow">
                <a:avLst/>
              </a:prstGeom>
              <a:grpFill/>
              <a:ln w="3175" cap="flat" cmpd="sng" algn="ctr">
                <a:solidFill>
                  <a:sysClr val="windowText" lastClr="000000">
                    <a:lumMod val="75000"/>
                    <a:lumOff val="25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050" kern="0">
                  <a:solidFill>
                    <a:prstClr val="white"/>
                  </a:solidFill>
                  <a:latin typeface="Segoe UI"/>
                </a:endParaRP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  <a:grpFill/>
          </p:grpSpPr>
          <p:cxnSp>
            <p:nvCxnSpPr>
              <p:cNvPr id="36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grpFill/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37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grpFill/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38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grpFill/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9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grp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0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grpFill/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WebPageBody"/>
            <p:cNvSpPr/>
            <p:nvPr/>
          </p:nvSpPr>
          <p:spPr>
            <a:xfrm>
              <a:off x="76200" y="685159"/>
              <a:ext cx="8991600" cy="6066801"/>
            </a:xfrm>
            <a:prstGeom prst="rect">
              <a:avLst/>
            </a:prstGeom>
            <a:blipFill dpi="0"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/>
              <a:endParaRPr lang="en-US" sz="1050" kern="0">
                <a:solidFill>
                  <a:prstClr val="white"/>
                </a:solidFill>
                <a:latin typeface="Segoe UI"/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8386335" y="360579"/>
              <a:ext cx="640645" cy="183940"/>
              <a:chOff x="8303527" y="360579"/>
              <a:chExt cx="640645" cy="183940"/>
            </a:xfrm>
            <a:grpFill/>
          </p:grpSpPr>
          <p:pic>
            <p:nvPicPr>
              <p:cNvPr id="33" name="Picture 2" descr="C:\Users\t-dantay\Documents\Placeholders\home.png"/>
              <p:cNvPicPr>
                <a:picLocks noChangeAspect="1" noChangeArrowheads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303527" y="361109"/>
                <a:ext cx="185783" cy="182880"/>
              </a:xfrm>
              <a:prstGeom prst="rect">
                <a:avLst/>
              </a:prstGeom>
              <a:grp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4" name="Picture 2" descr="C:\Users\t-dantay\Documents\Placeholders\setting.png"/>
              <p:cNvPicPr>
                <a:picLocks noChangeAspect="1" noChangeArrowheads="1"/>
              </p:cNvPicPr>
              <p:nvPr/>
            </p:nvPicPr>
            <p:blipFill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3480" r="35484"/>
              <a:stretch/>
            </p:blipFill>
            <p:spPr bwMode="auto">
              <a:xfrm>
                <a:off x="8761292" y="360579"/>
                <a:ext cx="182880" cy="183940"/>
              </a:xfrm>
              <a:prstGeom prst="rect">
                <a:avLst/>
              </a:prstGeom>
              <a:grp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2" descr="C:\Users\t-dantay\Documents\Placeholders\star.png"/>
              <p:cNvPicPr>
                <a:picLocks noChangeAspect="1" noChangeArrowheads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529364" y="361109"/>
                <a:ext cx="191874" cy="182880"/>
              </a:xfrm>
              <a:prstGeom prst="rect">
                <a:avLst/>
              </a:prstGeom>
              <a:grp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4" name="Group 23"/>
            <p:cNvGrpSpPr/>
            <p:nvPr/>
          </p:nvGrpSpPr>
          <p:grpSpPr>
            <a:xfrm>
              <a:off x="923925" y="340846"/>
              <a:ext cx="7142930" cy="228600"/>
              <a:chOff x="923925" y="340846"/>
              <a:chExt cx="7142930" cy="228600"/>
            </a:xfrm>
            <a:grpFill/>
          </p:grpSpPr>
          <p:sp>
            <p:nvSpPr>
              <p:cNvPr id="25" name="UrlBar"/>
              <p:cNvSpPr/>
              <p:nvPr/>
            </p:nvSpPr>
            <p:spPr>
              <a:xfrm>
                <a:off x="923925" y="340846"/>
                <a:ext cx="7142930" cy="228600"/>
              </a:xfrm>
              <a:prstGeom prst="rect">
                <a:avLst/>
              </a:prstGeom>
              <a:grpFill/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r>
                  <a:rPr lang="en-US" sz="1200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Segoe UI"/>
                  </a:rPr>
                  <a:t>http://www.url.com</a:t>
                </a:r>
                <a:endPara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7260350" y="363706"/>
                <a:ext cx="744325" cy="182880"/>
                <a:chOff x="7260350" y="363706"/>
                <a:chExt cx="744325" cy="182880"/>
              </a:xfrm>
              <a:grpFill/>
            </p:grpSpPr>
            <p:pic>
              <p:nvPicPr>
                <p:cNvPr id="27" name="Search" descr="C:\Users\t-dantay\Documents\Placeholders\search.png"/>
                <p:cNvPicPr>
                  <a:picLocks noChangeAspect="1" noChangeArrowheads="1"/>
                </p:cNvPicPr>
                <p:nvPr/>
              </p:nvPicPr>
              <p:blipFill>
                <a:blip r:embed="rId1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7260350" y="363706"/>
                  <a:ext cx="182880" cy="182880"/>
                </a:xfrm>
                <a:prstGeom prst="rect">
                  <a:avLst/>
                </a:prstGeom>
                <a:grp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8" name="Refresh" descr="C:\Users\t-dantay\Documents\First24\arrowrepeat1.png"/>
                <p:cNvPicPr>
                  <a:picLocks noChangeAspect="1" noChangeArrowheads="1"/>
                </p:cNvPicPr>
                <p:nvPr/>
              </p:nvPicPr>
              <p:blipFill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644400" y="363706"/>
                  <a:ext cx="182880" cy="182880"/>
                </a:xfrm>
                <a:prstGeom prst="rect">
                  <a:avLst/>
                </a:prstGeom>
                <a:grp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9" name="Drop Down" descr="C:\Users\t-dantay\Documents\First24\arrowsimple1.png"/>
                <p:cNvPicPr>
                  <a:picLocks noChangeAspect="1" noChangeArrowheads="1"/>
                </p:cNvPicPr>
                <p:nvPr/>
              </p:nvPicPr>
              <p:blipFill>
                <a:blip r:embed="rId1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5400000">
                  <a:off x="7476150" y="409426"/>
                  <a:ext cx="91440" cy="91440"/>
                </a:xfrm>
                <a:prstGeom prst="rect">
                  <a:avLst/>
                </a:prstGeom>
                <a:grp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30" name="X"/>
                <p:cNvGrpSpPr/>
                <p:nvPr/>
              </p:nvGrpSpPr>
              <p:grpSpPr>
                <a:xfrm>
                  <a:off x="7913235" y="409426"/>
                  <a:ext cx="91440" cy="91440"/>
                  <a:chOff x="4687215" y="1739180"/>
                  <a:chExt cx="91440" cy="91440"/>
                </a:xfrm>
                <a:grpFill/>
              </p:grpSpPr>
              <p:cxnSp>
                <p:nvCxnSpPr>
                  <p:cNvPr id="31" name="Straight Connector 30"/>
                  <p:cNvCxnSpPr/>
                  <p:nvPr/>
                </p:nvCxnSpPr>
                <p:spPr>
                  <a:xfrm flipV="1">
                    <a:off x="4687215" y="1739180"/>
                    <a:ext cx="91440" cy="91440"/>
                  </a:xfrm>
                  <a:prstGeom prst="line">
                    <a:avLst/>
                  </a:prstGeom>
                  <a:grpFill/>
                  <a:ln w="28575">
                    <a:solidFill>
                      <a:srgbClr val="FFFFFF">
                        <a:lumMod val="50000"/>
                      </a:srgbClr>
                    </a:solidFill>
                  </a:ln>
                </p:spPr>
                <p:style>
                  <a:lnRef idx="1">
                    <a:srgbClr val="FFFFFF"/>
                  </a:lnRef>
                  <a:fillRef idx="0">
                    <a:srgbClr val="FFFFFF"/>
                  </a:fillRef>
                  <a:effectRef idx="0">
                    <a:srgbClr val="FFFFFF"/>
                  </a:effectRef>
                  <a:fontRef idx="minor">
                    <a:srgbClr val="000000"/>
                  </a:fontRef>
                </p:style>
              </p:cxn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4687215" y="1739180"/>
                    <a:ext cx="91440" cy="91440"/>
                  </a:xfrm>
                  <a:prstGeom prst="line">
                    <a:avLst/>
                  </a:prstGeom>
                  <a:grpFill/>
                  <a:ln w="28575">
                    <a:solidFill>
                      <a:srgbClr val="FFFFFF">
                        <a:lumMod val="50000"/>
                      </a:srgbClr>
                    </a:solidFill>
                  </a:ln>
                </p:spPr>
                <p:style>
                  <a:lnRef idx="1">
                    <a:srgbClr val="FFFFFF"/>
                  </a:lnRef>
                  <a:fillRef idx="0">
                    <a:srgbClr val="FFFFFF"/>
                  </a:fillRef>
                  <a:effectRef idx="0">
                    <a:srgbClr val="FFFFFF"/>
                  </a:effectRef>
                  <a:fontRef idx="minor">
                    <a:srgbClr val="000000"/>
                  </a:fontRef>
                </p:style>
              </p:cxnSp>
            </p:grpSp>
          </p:grpSp>
        </p:grpSp>
      </p:grpSp>
      <p:sp>
        <p:nvSpPr>
          <p:cNvPr id="3" name="Rectangle 2"/>
          <p:cNvSpPr/>
          <p:nvPr/>
        </p:nvSpPr>
        <p:spPr>
          <a:xfrm>
            <a:off x="62672" y="685963"/>
            <a:ext cx="8986202" cy="60668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4" name="Table"/>
          <p:cNvGraphicFramePr>
            <a:graphicFrameLocks noGrp="1"/>
          </p:cNvGraphicFramePr>
          <p:nvPr>
            <p:custDataLst>
              <p:custData r:id="rId2"/>
            </p:custDataLst>
            <p:extLst>
              <p:ext uri="{D42A27DB-BD31-4B8C-83A1-F6EECF244321}">
                <p14:modId xmlns:p14="http://schemas.microsoft.com/office/powerpoint/2010/main" val="2475902461"/>
              </p:ext>
            </p:extLst>
          </p:nvPr>
        </p:nvGraphicFramePr>
        <p:xfrm>
          <a:off x="152400" y="1905000"/>
          <a:ext cx="6879821" cy="3594768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60021"/>
                <a:gridCol w="838200"/>
                <a:gridCol w="838200"/>
                <a:gridCol w="838200"/>
                <a:gridCol w="838200"/>
                <a:gridCol w="914400"/>
                <a:gridCol w="914400"/>
                <a:gridCol w="838200"/>
              </a:tblGrid>
              <a:tr h="36763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Meal Type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FRI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04/14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SAT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04/15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SUN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04/16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MON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04/17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TUE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04/18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WED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04/19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THUR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04/20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</a:tr>
              <a:tr h="588211">
                <a:tc>
                  <a:txBody>
                    <a:bodyPr/>
                    <a:lstStyle/>
                    <a:p>
                      <a:pPr algn="l"/>
                      <a:endParaRPr lang="en-US" sz="1000" dirty="0" smtClean="0">
                        <a:solidFill>
                          <a:srgbClr val="000000"/>
                        </a:solidFill>
                      </a:endParaRPr>
                    </a:p>
                    <a:p>
                      <a:pPr algn="l"/>
                      <a:r>
                        <a:rPr lang="en-US" sz="1000" dirty="0" smtClean="0">
                          <a:solidFill>
                            <a:srgbClr val="000000"/>
                          </a:solidFill>
                        </a:rPr>
                        <a:t>……………</a:t>
                      </a:r>
                      <a:endParaRPr lang="en-US" sz="10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  <a:endParaRPr lang="en-US" sz="90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</a:tr>
              <a:tr h="441158">
                <a:tc>
                  <a:txBody>
                    <a:bodyPr/>
                    <a:lstStyle/>
                    <a:p>
                      <a:pPr algn="l"/>
                      <a:endParaRPr lang="en-US" sz="1000" dirty="0" smtClean="0">
                        <a:solidFill>
                          <a:srgbClr val="000000"/>
                        </a:solidFill>
                      </a:endParaRPr>
                    </a:p>
                    <a:p>
                      <a:pPr algn="l"/>
                      <a:r>
                        <a:rPr lang="en-US" sz="1000" dirty="0" smtClean="0">
                          <a:solidFill>
                            <a:srgbClr val="000000"/>
                          </a:solidFill>
                        </a:rPr>
                        <a:t>……………</a:t>
                      </a:r>
                      <a:endParaRPr lang="en-US" sz="10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</a:tr>
              <a:tr h="955842">
                <a:tc>
                  <a:txBody>
                    <a:bodyPr/>
                    <a:lstStyle/>
                    <a:p>
                      <a:pPr algn="l"/>
                      <a:endParaRPr lang="en-US" sz="1000" dirty="0">
                        <a:solidFill>
                          <a:srgbClr val="000000"/>
                        </a:solidFill>
                      </a:endParaRPr>
                    </a:p>
                    <a:p>
                      <a:pPr algn="l"/>
                      <a:r>
                        <a:rPr lang="en-US" sz="1000" dirty="0" smtClean="0">
                          <a:solidFill>
                            <a:srgbClr val="000000"/>
                          </a:solidFill>
                        </a:rPr>
                        <a:t>……………</a:t>
                      </a: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</a:tr>
              <a:tr h="441158">
                <a:tc>
                  <a:txBody>
                    <a:bodyPr/>
                    <a:lstStyle/>
                    <a:p>
                      <a:pPr algn="l"/>
                      <a:endParaRPr lang="en-US" sz="1000" dirty="0">
                        <a:solidFill>
                          <a:srgbClr val="000000"/>
                        </a:solidFill>
                      </a:endParaRPr>
                    </a:p>
                    <a:p>
                      <a:pPr algn="l"/>
                      <a:r>
                        <a:rPr lang="en-US" sz="1000" dirty="0" smtClean="0">
                          <a:solidFill>
                            <a:srgbClr val="000000"/>
                          </a:solidFill>
                        </a:rPr>
                        <a:t>……………</a:t>
                      </a: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</a:tr>
              <a:tr h="800767">
                <a:tc>
                  <a:txBody>
                    <a:bodyPr/>
                    <a:lstStyle/>
                    <a:p>
                      <a:pPr algn="l"/>
                      <a:endParaRPr lang="en-US" sz="1000" dirty="0" smtClean="0">
                        <a:solidFill>
                          <a:srgbClr val="000000"/>
                        </a:solidFill>
                      </a:endParaRPr>
                    </a:p>
                    <a:p>
                      <a:pPr algn="l"/>
                      <a:r>
                        <a:rPr lang="en-US" sz="1000" dirty="0" smtClean="0">
                          <a:solidFill>
                            <a:srgbClr val="000000"/>
                          </a:solidFill>
                        </a:rPr>
                        <a:t>……………</a:t>
                      </a:r>
                      <a:endParaRPr lang="en-US" sz="10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pSp>
        <p:nvGrpSpPr>
          <p:cNvPr id="67" name="Group 66"/>
          <p:cNvGrpSpPr/>
          <p:nvPr/>
        </p:nvGrpSpPr>
        <p:grpSpPr>
          <a:xfrm>
            <a:off x="7293909" y="2590800"/>
            <a:ext cx="1628597" cy="1447800"/>
            <a:chOff x="363765" y="1622043"/>
            <a:chExt cx="1628597" cy="1447800"/>
          </a:xfrm>
        </p:grpSpPr>
        <p:sp>
          <p:nvSpPr>
            <p:cNvPr id="68" name="Background"/>
            <p:cNvSpPr/>
            <p:nvPr/>
          </p:nvSpPr>
          <p:spPr>
            <a:xfrm>
              <a:off x="363765" y="1622043"/>
              <a:ext cx="1628597" cy="1447800"/>
            </a:xfrm>
            <a:prstGeom prst="rect">
              <a:avLst/>
            </a:prstGeom>
            <a:solidFill>
              <a:srgbClr val="00C491"/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69" name="Title"/>
            <p:cNvSpPr txBox="1"/>
            <p:nvPr/>
          </p:nvSpPr>
          <p:spPr>
            <a:xfrm>
              <a:off x="363765" y="1698243"/>
              <a:ext cx="160141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 smtClean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rPr>
                <a:t>Search </a:t>
              </a:r>
              <a:r>
                <a:rPr lang="en-US" sz="1050" b="1" dirty="0" smtClean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rPr>
                <a:t>Dishes</a:t>
              </a:r>
              <a:endParaRPr lang="en-US" sz="1050" b="1" dirty="0">
                <a:solidFill>
                  <a:srgbClr val="FFFFFF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grpSp>
          <p:nvGrpSpPr>
            <p:cNvPr id="75" name="Group 74"/>
            <p:cNvGrpSpPr/>
            <p:nvPr/>
          </p:nvGrpSpPr>
          <p:grpSpPr>
            <a:xfrm>
              <a:off x="478347" y="2635016"/>
              <a:ext cx="1324176" cy="283464"/>
              <a:chOff x="6849387" y="752750"/>
              <a:chExt cx="2047416" cy="283464"/>
            </a:xfrm>
          </p:grpSpPr>
          <p:sp>
            <p:nvSpPr>
              <p:cNvPr id="83" name="Content"/>
              <p:cNvSpPr/>
              <p:nvPr/>
            </p:nvSpPr>
            <p:spPr>
              <a:xfrm>
                <a:off x="6849387" y="752750"/>
                <a:ext cx="2047416" cy="283464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r>
                  <a:rPr lang="en-US" sz="800" dirty="0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Search</a:t>
                </a:r>
                <a:endParaRPr lang="en-US" sz="800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84" name="Icon" descr="C:\Users\t-dantay\Documents\WPIcons\appbar.feature.search.rest.png"/>
              <p:cNvPicPr>
                <a:picLocks noChangeAspect="1" noChangeArrowheads="1"/>
              </p:cNvPicPr>
              <p:nvPr>
                <p:custDataLst>
                  <p:custData r:id="rId7"/>
                </p:custDataLst>
              </p:nvPr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74066" y="770813"/>
                <a:ext cx="362805" cy="2643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77" name="Group 76"/>
            <p:cNvGrpSpPr/>
            <p:nvPr/>
          </p:nvGrpSpPr>
          <p:grpSpPr>
            <a:xfrm>
              <a:off x="1077962" y="2155443"/>
              <a:ext cx="752599" cy="288683"/>
              <a:chOff x="152400" y="2362200"/>
              <a:chExt cx="752599" cy="288683"/>
            </a:xfrm>
          </p:grpSpPr>
          <p:sp>
            <p:nvSpPr>
              <p:cNvPr id="79" name="Content"/>
              <p:cNvSpPr>
                <a:spLocks/>
              </p:cNvSpPr>
              <p:nvPr/>
            </p:nvSpPr>
            <p:spPr bwMode="auto">
              <a:xfrm>
                <a:off x="152400" y="2362200"/>
                <a:ext cx="752599" cy="288683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900" kern="0" dirty="0" smtClean="0">
                    <a:solidFill>
                      <a:srgbClr val="232323"/>
                    </a:solidFill>
                    <a:latin typeface="Segoe"/>
                  </a:rPr>
                  <a:t>Select</a:t>
                </a:r>
                <a:endParaRPr kumimoji="0" lang="en-US" sz="9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latin typeface="Segoe"/>
                </a:endParaRPr>
              </a:p>
            </p:txBody>
          </p:sp>
          <p:sp>
            <p:nvSpPr>
              <p:cNvPr id="80" name="DownArrow"/>
              <p:cNvSpPr>
                <a:spLocks/>
              </p:cNvSpPr>
              <p:nvPr/>
            </p:nvSpPr>
            <p:spPr bwMode="auto">
              <a:xfrm rot="5400000">
                <a:off x="769669" y="2477182"/>
                <a:ext cx="60862" cy="76200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 smtClean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sp>
          <p:nvSpPr>
            <p:cNvPr id="78" name="Apps"/>
            <p:cNvSpPr txBox="1"/>
            <p:nvPr/>
          </p:nvSpPr>
          <p:spPr>
            <a:xfrm>
              <a:off x="468362" y="2231643"/>
              <a:ext cx="672073" cy="138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900" b="1" dirty="0" smtClean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rPr>
                <a:t>Meal Type</a:t>
              </a:r>
              <a:endParaRPr lang="en-US" sz="900" b="1" dirty="0">
                <a:solidFill>
                  <a:srgbClr val="FFFFFF"/>
                </a:solidFill>
                <a:latin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87" name="Rectangle 86"/>
          <p:cNvSpPr/>
          <p:nvPr/>
        </p:nvSpPr>
        <p:spPr>
          <a:xfrm>
            <a:off x="152400" y="685800"/>
            <a:ext cx="8796530" cy="381000"/>
          </a:xfrm>
          <a:prstGeom prst="rect">
            <a:avLst/>
          </a:prstGeom>
          <a:solidFill>
            <a:srgbClr val="00C491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152400" y="6858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MS Reference Sans Serif" panose="020B0604030504040204" pitchFamily="34" charset="0"/>
              </a:rPr>
              <a:t>G.ro.me</a:t>
            </a:r>
            <a:endParaRPr lang="en-US" b="1" dirty="0">
              <a:solidFill>
                <a:schemeClr val="bg1"/>
              </a:solidFill>
              <a:latin typeface="MS Reference Sans Serif" panose="020B060403050404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52400" y="1143000"/>
            <a:ext cx="8796530" cy="685800"/>
            <a:chOff x="152400" y="1143000"/>
            <a:chExt cx="8796530" cy="685800"/>
          </a:xfrm>
        </p:grpSpPr>
        <p:sp>
          <p:nvSpPr>
            <p:cNvPr id="85" name="Rectangle 84"/>
            <p:cNvSpPr/>
            <p:nvPr/>
          </p:nvSpPr>
          <p:spPr>
            <a:xfrm>
              <a:off x="152400" y="1143000"/>
              <a:ext cx="8796530" cy="685800"/>
            </a:xfrm>
            <a:prstGeom prst="rect">
              <a:avLst/>
            </a:prstGeom>
            <a:solidFill>
              <a:schemeClr val="bg1">
                <a:alpha val="7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/>
            <p:cNvGrpSpPr/>
            <p:nvPr/>
          </p:nvGrpSpPr>
          <p:grpSpPr>
            <a:xfrm>
              <a:off x="215743" y="1362232"/>
              <a:ext cx="3289457" cy="237968"/>
              <a:chOff x="228600" y="1743232"/>
              <a:chExt cx="3289457" cy="237968"/>
            </a:xfrm>
          </p:grpSpPr>
          <p:sp>
            <p:nvSpPr>
              <p:cNvPr id="71" name="TextBox 70"/>
              <p:cNvSpPr txBox="1"/>
              <p:nvPr/>
            </p:nvSpPr>
            <p:spPr>
              <a:xfrm>
                <a:off x="228600" y="1750368"/>
                <a:ext cx="137160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Start Date</a:t>
                </a:r>
                <a:endParaRPr lang="en-US" sz="9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72" name="DatePicker"/>
              <p:cNvGrpSpPr/>
              <p:nvPr>
                <p:custDataLst>
                  <p:custData r:id="rId6"/>
                </p:custDataLst>
              </p:nvPr>
            </p:nvGrpSpPr>
            <p:grpSpPr>
              <a:xfrm>
                <a:off x="990600" y="1751484"/>
                <a:ext cx="969302" cy="228600"/>
                <a:chOff x="3790801" y="3347719"/>
                <a:chExt cx="969299" cy="228600"/>
              </a:xfrm>
            </p:grpSpPr>
            <p:sp>
              <p:nvSpPr>
                <p:cNvPr id="81" name="Content"/>
                <p:cNvSpPr/>
                <p:nvPr/>
              </p:nvSpPr>
              <p:spPr>
                <a:xfrm>
                  <a:off x="3790801" y="3347719"/>
                  <a:ext cx="698655" cy="228600"/>
                </a:xfrm>
                <a:prstGeom prst="rect">
                  <a:avLst/>
                </a:prstGeom>
                <a:solidFill>
                  <a:sysClr val="window" lastClr="FFFFFF"/>
                </a:solidFill>
                <a:ln w="3175"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effectLst/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45720" tIns="0" rIns="0" bIns="0" rtlCol="0" anchor="ctr"/>
                <a:lstStyle/>
                <a:p>
                  <a:r>
                    <a:rPr lang="en-US" sz="800" dirty="0" smtClean="0">
                      <a:solidFill>
                        <a:srgbClr val="000000"/>
                      </a:solidFill>
                      <a:latin typeface="Segoe UI" pitchFamily="34" charset="0"/>
                      <a:cs typeface="Segoe UI" pitchFamily="34" charset="0"/>
                    </a:rPr>
                    <a:t> </a:t>
                  </a:r>
                  <a:r>
                    <a:rPr lang="en-US" sz="800" dirty="0">
                      <a:latin typeface="Segoe UI" pitchFamily="34" charset="0"/>
                      <a:cs typeface="Segoe UI" pitchFamily="34" charset="0"/>
                    </a:rPr>
                    <a:t>04/ 14 / </a:t>
                  </a:r>
                  <a:r>
                    <a:rPr lang="en-US" sz="800" dirty="0" smtClean="0">
                      <a:solidFill>
                        <a:srgbClr val="000000"/>
                      </a:solidFill>
                      <a:latin typeface="Segoe UI" pitchFamily="34" charset="0"/>
                      <a:cs typeface="Segoe UI" pitchFamily="34" charset="0"/>
                    </a:rPr>
                    <a:t>17</a:t>
                  </a:r>
                  <a:r>
                    <a:rPr lang="en-US" sz="1200" dirty="0" smtClean="0">
                      <a:solidFill>
                        <a:srgbClr val="000000"/>
                      </a:solidFill>
                      <a:latin typeface="Segoe UI" pitchFamily="34" charset="0"/>
                      <a:cs typeface="Segoe UI" pitchFamily="34" charset="0"/>
                    </a:rPr>
                    <a:t>   </a:t>
                  </a:r>
                  <a:endParaRPr lang="en-US" sz="1200" dirty="0">
                    <a:solidFill>
                      <a:srgbClr val="000000"/>
                    </a:solidFill>
                    <a:latin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82" name="Icon" descr="C:\Users\t-dantay\Documents\First24\calendar1.png"/>
                <p:cNvPicPr>
                  <a:picLocks noChangeAspect="1" noChangeArrowheads="1"/>
                </p:cNvPicPr>
                <p:nvPr/>
              </p:nvPicPr>
              <p:blipFill>
                <a:blip r:embed="rId1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535017" y="3347719"/>
                  <a:ext cx="225083" cy="2286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73" name="TextBox 72"/>
              <p:cNvSpPr txBox="1"/>
              <p:nvPr/>
            </p:nvSpPr>
            <p:spPr>
              <a:xfrm>
                <a:off x="2286000" y="1743232"/>
                <a:ext cx="106680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Meals Per Day</a:t>
                </a:r>
                <a:endParaRPr lang="en-US" sz="9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74" name="Content"/>
              <p:cNvSpPr/>
              <p:nvPr/>
            </p:nvSpPr>
            <p:spPr>
              <a:xfrm>
                <a:off x="3276600" y="1743232"/>
                <a:ext cx="241457" cy="228600"/>
              </a:xfrm>
              <a:prstGeom prst="rect">
                <a:avLst/>
              </a:prstGeom>
              <a:solidFill>
                <a:sysClr val="window" lastClr="FFFFFF"/>
              </a:solidFill>
              <a:ln w="3175">
                <a:solidFill>
                  <a:srgbClr val="000000">
                    <a:lumMod val="50000"/>
                    <a:lumOff val="50000"/>
                  </a:srgbClr>
                </a:solidFill>
              </a:ln>
              <a:effectLst/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0" rtlCol="0" anchor="ctr"/>
              <a:lstStyle/>
              <a:p>
                <a:r>
                  <a:rPr lang="en-US" sz="800" dirty="0" smtClean="0">
                    <a:solidFill>
                      <a:srgbClr val="000000"/>
                    </a:solidFill>
                    <a:latin typeface="Segoe UI" pitchFamily="34" charset="0"/>
                    <a:cs typeface="Segoe UI" pitchFamily="34" charset="0"/>
                  </a:rPr>
                  <a:t> </a:t>
                </a:r>
                <a:r>
                  <a:rPr lang="en-US" sz="800" dirty="0">
                    <a:latin typeface="Segoe UI" pitchFamily="34" charset="0"/>
                    <a:cs typeface="Segoe UI" pitchFamily="34" charset="0"/>
                  </a:rPr>
                  <a:t>5</a:t>
                </a:r>
                <a:r>
                  <a:rPr lang="en-US" sz="1200" dirty="0" smtClean="0">
                    <a:solidFill>
                      <a:srgbClr val="000000"/>
                    </a:solidFill>
                    <a:latin typeface="Segoe UI" pitchFamily="34" charset="0"/>
                    <a:cs typeface="Segoe UI" pitchFamily="34" charset="0"/>
                  </a:rPr>
                  <a:t>   </a:t>
                </a:r>
                <a:endParaRPr lang="en-US" sz="1200" dirty="0">
                  <a:solidFill>
                    <a:srgbClr val="000000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89" name="Content"/>
            <p:cNvSpPr/>
            <p:nvPr>
              <p:custDataLst>
                <p:custData r:id="rId5"/>
              </p:custDataLst>
            </p:nvPr>
          </p:nvSpPr>
          <p:spPr>
            <a:xfrm>
              <a:off x="3886200" y="1371600"/>
              <a:ext cx="781337" cy="266618"/>
            </a:xfrm>
            <a:prstGeom prst="roundRect">
              <a:avLst>
                <a:gd name="adj" fmla="val 7130"/>
              </a:avLst>
            </a:prstGeom>
            <a:solidFill>
              <a:srgbClr val="00C491"/>
            </a:solidFill>
            <a:ln w="3175">
              <a:noFill/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square" lIns="91440" tIns="0" rIns="91440" bIns="9144" rtlCol="0" anchor="ctr">
              <a:noAutofit/>
            </a:bodyPr>
            <a:lstStyle/>
            <a:p>
              <a:pPr algn="ctr"/>
              <a:r>
                <a:rPr lang="en-US" sz="1000" b="1" dirty="0" smtClean="0">
                  <a:solidFill>
                    <a:schemeClr val="bg1"/>
                  </a:solidFill>
                  <a:latin typeface="Segoe UI" pitchFamily="34" charset="0"/>
                  <a:cs typeface="Segoe UI" pitchFamily="34" charset="0"/>
                </a:rPr>
                <a:t>Go</a:t>
              </a:r>
              <a:endParaRPr lang="en-US" sz="1000" b="1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95" name="Content"/>
          <p:cNvSpPr/>
          <p:nvPr>
            <p:custDataLst>
              <p:custData r:id="rId3"/>
            </p:custDataLst>
          </p:nvPr>
        </p:nvSpPr>
        <p:spPr>
          <a:xfrm>
            <a:off x="7293908" y="1905000"/>
            <a:ext cx="1627195" cy="266618"/>
          </a:xfrm>
          <a:prstGeom prst="roundRect">
            <a:avLst>
              <a:gd name="adj" fmla="val 0"/>
            </a:avLst>
          </a:prstGeom>
          <a:solidFill>
            <a:srgbClr val="00C491"/>
          </a:solidFill>
          <a:ln w="3175">
            <a:noFill/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900" b="1" dirty="0" smtClean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Add Meal</a:t>
            </a:r>
            <a:endParaRPr lang="en-US" sz="900" b="1" dirty="0">
              <a:solidFill>
                <a:schemeClr val="bg1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96" name="Content"/>
          <p:cNvSpPr/>
          <p:nvPr>
            <p:custDataLst>
              <p:custData r:id="rId4"/>
            </p:custDataLst>
          </p:nvPr>
        </p:nvSpPr>
        <p:spPr>
          <a:xfrm>
            <a:off x="7293908" y="2247982"/>
            <a:ext cx="1621491" cy="266618"/>
          </a:xfrm>
          <a:prstGeom prst="roundRect">
            <a:avLst>
              <a:gd name="adj" fmla="val 0"/>
            </a:avLst>
          </a:prstGeom>
          <a:solidFill>
            <a:srgbClr val="00C491"/>
          </a:solidFill>
          <a:ln w="3175">
            <a:noFill/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900" b="1" dirty="0" smtClean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Generate Groceries</a:t>
            </a:r>
            <a:endParaRPr lang="en-US" sz="900" b="1" dirty="0">
              <a:solidFill>
                <a:schemeClr val="bg1"/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400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WebBrowser"/>
          <p:cNvGrpSpPr/>
          <p:nvPr>
            <p:custDataLst>
              <p:custData r:id="rId1"/>
            </p:custDataLst>
          </p:nvPr>
        </p:nvGrpSpPr>
        <p:grpSpPr>
          <a:xfrm>
            <a:off x="-18926" y="804"/>
            <a:ext cx="9144000" cy="6858000"/>
            <a:chOff x="0" y="0"/>
            <a:chExt cx="9144000" cy="6858000"/>
          </a:xfrm>
        </p:grpSpPr>
        <p:sp>
          <p:nvSpPr>
            <p:cNvPr id="17" name="Background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/>
              <a:endParaRPr lang="en-US" sz="1050" kern="0" dirty="0">
                <a:solidFill>
                  <a:prstClr val="white"/>
                </a:solidFill>
                <a:latin typeface="Segoe UI"/>
              </a:endParaRPr>
            </a:p>
          </p:txBody>
        </p:sp>
        <p:sp>
          <p:nvSpPr>
            <p:cNvPr id="18" name="WindowTitle"/>
            <p:cNvSpPr txBox="1"/>
            <p:nvPr/>
          </p:nvSpPr>
          <p:spPr>
            <a:xfrm>
              <a:off x="22515" y="22341"/>
              <a:ext cx="1176028" cy="230832"/>
            </a:xfrm>
            <a:prstGeom prst="rect">
              <a:avLst/>
            </a:prstGeom>
            <a:noFill/>
          </p:spPr>
          <p:txBody>
            <a:bodyPr wrap="none" lIns="91440" tIns="18288" rIns="91440" bIns="27432" rtlCol="0" anchor="ctr" anchorCtr="0">
              <a:spAutoFit/>
            </a:bodyPr>
            <a:lstStyle/>
            <a:p>
              <a:r>
                <a:rPr lang="en-US" sz="1200" dirty="0" smtClean="0">
                  <a:solidFill>
                    <a:prstClr val="white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Web page title</a:t>
              </a:r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81598" y="286385"/>
              <a:ext cx="320040" cy="316520"/>
              <a:chOff x="72073" y="221749"/>
              <a:chExt cx="320040" cy="316520"/>
            </a:xfrm>
          </p:grpSpPr>
          <p:sp>
            <p:nvSpPr>
              <p:cNvPr id="43" name="Oval 42"/>
              <p:cNvSpPr/>
              <p:nvPr/>
            </p:nvSpPr>
            <p:spPr>
              <a:xfrm>
                <a:off x="72073" y="221749"/>
                <a:ext cx="320040" cy="316520"/>
              </a:xfrm>
              <a:prstGeom prst="ellipse">
                <a:avLst/>
              </a:prstGeom>
              <a:gradFill flip="none" rotWithShape="1">
                <a:gsLst>
                  <a:gs pos="91000">
                    <a:srgbClr val="FFFFFF">
                      <a:lumMod val="85000"/>
                    </a:srgbClr>
                  </a:gs>
                  <a:gs pos="36000">
                    <a:srgbClr val="FFFFFF">
                      <a:lumMod val="95000"/>
                    </a:srgbClr>
                  </a:gs>
                  <a:gs pos="100000">
                    <a:srgbClr val="FFFFFF">
                      <a:lumMod val="95000"/>
                    </a:srgbClr>
                  </a:gs>
                </a:gsLst>
                <a:lin ang="5400000" scaled="0"/>
                <a:tileRect/>
              </a:gradFill>
              <a:ln w="3175">
                <a:solidFill>
                  <a:srgbClr val="000000">
                    <a:lumMod val="50000"/>
                    <a:lumOff val="50000"/>
                  </a:srgbClr>
                </a:solidFill>
              </a:ln>
              <a:effectLst/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050" u="sng">
                  <a:solidFill>
                    <a:prstClr val="white"/>
                  </a:solidFill>
                </a:endParaRPr>
              </a:p>
            </p:txBody>
          </p:sp>
          <p:sp>
            <p:nvSpPr>
              <p:cNvPr id="44" name="Left Arrow 43"/>
              <p:cNvSpPr/>
              <p:nvPr/>
            </p:nvSpPr>
            <p:spPr>
              <a:xfrm>
                <a:off x="109358" y="275511"/>
                <a:ext cx="223134" cy="208997"/>
              </a:xfrm>
              <a:prstGeom prst="leftArrow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>
                    <a:lumMod val="75000"/>
                    <a:lumOff val="25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050" kern="0">
                  <a:solidFill>
                    <a:prstClr val="white"/>
                  </a:solidFill>
                  <a:latin typeface="Segoe UI"/>
                </a:endParaRPr>
              </a:p>
            </p:txBody>
          </p:sp>
        </p:grpSp>
        <p:grpSp>
          <p:nvGrpSpPr>
            <p:cNvPr id="20" name="Group 19"/>
            <p:cNvGrpSpPr/>
            <p:nvPr/>
          </p:nvGrpSpPr>
          <p:grpSpPr>
            <a:xfrm>
              <a:off x="453671" y="286384"/>
              <a:ext cx="320040" cy="316520"/>
              <a:chOff x="444146" y="221748"/>
              <a:chExt cx="320040" cy="316520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444146" y="221748"/>
                <a:ext cx="320040" cy="316520"/>
              </a:xfrm>
              <a:prstGeom prst="ellipse">
                <a:avLst/>
              </a:prstGeom>
              <a:gradFill flip="none" rotWithShape="1">
                <a:gsLst>
                  <a:gs pos="91000">
                    <a:srgbClr val="FFFFFF">
                      <a:lumMod val="85000"/>
                    </a:srgbClr>
                  </a:gs>
                  <a:gs pos="36000">
                    <a:srgbClr val="FFFFFF">
                      <a:lumMod val="95000"/>
                    </a:srgbClr>
                  </a:gs>
                  <a:gs pos="100000">
                    <a:srgbClr val="FFFFFF">
                      <a:lumMod val="95000"/>
                    </a:srgbClr>
                  </a:gs>
                </a:gsLst>
                <a:lin ang="5400000" scaled="0"/>
                <a:tileRect/>
              </a:gradFill>
              <a:ln w="3175">
                <a:solidFill>
                  <a:srgbClr val="000000">
                    <a:lumMod val="50000"/>
                    <a:lumOff val="50000"/>
                  </a:srgbClr>
                </a:solidFill>
              </a:ln>
              <a:effectLst/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050" u="sng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Right Arrow 41"/>
              <p:cNvSpPr/>
              <p:nvPr/>
            </p:nvSpPr>
            <p:spPr>
              <a:xfrm>
                <a:off x="481249" y="275509"/>
                <a:ext cx="257146" cy="208999"/>
              </a:xfrm>
              <a:prstGeom prst="rightArrow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ysClr val="windowText" lastClr="000000">
                    <a:lumMod val="75000"/>
                    <a:lumOff val="25000"/>
                  </a:sys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050" kern="0">
                  <a:solidFill>
                    <a:prstClr val="white"/>
                  </a:solidFill>
                  <a:latin typeface="Segoe UI"/>
                </a:endParaRP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36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37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38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9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0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0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WebPageBody"/>
            <p:cNvSpPr/>
            <p:nvPr/>
          </p:nvSpPr>
          <p:spPr>
            <a:xfrm>
              <a:off x="76200" y="685159"/>
              <a:ext cx="8991600" cy="6066801"/>
            </a:xfrm>
            <a:prstGeom prst="rect">
              <a:avLst/>
            </a:prstGeom>
            <a:solidFill>
              <a:sysClr val="window" lastClr="FFFFFF"/>
            </a:solidFill>
            <a:ln w="3175" cap="flat" cmpd="sng" algn="ctr">
              <a:solidFill>
                <a:srgbClr val="000000">
                  <a:lumMod val="50000"/>
                  <a:lumOff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/>
              <a:endParaRPr lang="en-US" sz="1050" kern="0">
                <a:solidFill>
                  <a:prstClr val="white"/>
                </a:solidFill>
                <a:latin typeface="Segoe UI"/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8386335" y="360579"/>
              <a:ext cx="640645" cy="183940"/>
              <a:chOff x="8303527" y="360579"/>
              <a:chExt cx="640645" cy="183940"/>
            </a:xfrm>
          </p:grpSpPr>
          <p:pic>
            <p:nvPicPr>
              <p:cNvPr id="33" name="Picture 2" descr="C:\Users\t-dantay\Documents\Placeholders\home.png"/>
              <p:cNvPicPr>
                <a:picLocks noChangeAspect="1" noChangeArrowheads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303527" y="361109"/>
                <a:ext cx="185783" cy="1828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4" name="Picture 2" descr="C:\Users\t-dantay\Documents\Placeholders\setting.png"/>
              <p:cNvPicPr>
                <a:picLocks noChangeAspect="1" noChangeArrowheads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3480" r="35484"/>
              <a:stretch/>
            </p:blipFill>
            <p:spPr bwMode="auto">
              <a:xfrm>
                <a:off x="8761292" y="360579"/>
                <a:ext cx="182880" cy="1839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2" descr="C:\Users\t-dantay\Documents\Placeholders\star.png"/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529364" y="361109"/>
                <a:ext cx="191874" cy="1828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24" name="Group 23"/>
            <p:cNvGrpSpPr/>
            <p:nvPr/>
          </p:nvGrpSpPr>
          <p:grpSpPr>
            <a:xfrm>
              <a:off x="923925" y="340846"/>
              <a:ext cx="7142930" cy="228600"/>
              <a:chOff x="923925" y="340846"/>
              <a:chExt cx="7142930" cy="228600"/>
            </a:xfrm>
          </p:grpSpPr>
          <p:sp>
            <p:nvSpPr>
              <p:cNvPr id="25" name="UrlBar"/>
              <p:cNvSpPr/>
              <p:nvPr/>
            </p:nvSpPr>
            <p:spPr>
              <a:xfrm>
                <a:off x="923925" y="340846"/>
                <a:ext cx="7142930" cy="228600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r>
                  <a:rPr lang="en-US" sz="1200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Segoe UI"/>
                  </a:rPr>
                  <a:t>http://www.url.com</a:t>
                </a:r>
                <a:endParaRPr lang="en-US" sz="1200" kern="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Segoe UI"/>
                </a:endParaRPr>
              </a:p>
            </p:txBody>
          </p:sp>
          <p:grpSp>
            <p:nvGrpSpPr>
              <p:cNvPr id="26" name="Group 25"/>
              <p:cNvGrpSpPr/>
              <p:nvPr/>
            </p:nvGrpSpPr>
            <p:grpSpPr>
              <a:xfrm>
                <a:off x="7260350" y="363706"/>
                <a:ext cx="744325" cy="182880"/>
                <a:chOff x="7260350" y="363706"/>
                <a:chExt cx="744325" cy="182880"/>
              </a:xfrm>
            </p:grpSpPr>
            <p:pic>
              <p:nvPicPr>
                <p:cNvPr id="27" name="Search" descr="C:\Users\t-dantay\Documents\Placeholders\search.png"/>
                <p:cNvPicPr>
                  <a:picLocks noChangeAspect="1" noChangeArrowheads="1"/>
                </p:cNvPicPr>
                <p:nvPr/>
              </p:nvPicPr>
              <p:blipFill>
                <a:blip r:embed="rId1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7260350" y="363706"/>
                  <a:ext cx="182880" cy="18288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8" name="Refresh" descr="C:\Users\t-dantay\Documents\First24\arrowrepeat1.png"/>
                <p:cNvPicPr>
                  <a:picLocks noChangeAspect="1" noChangeArrowheads="1"/>
                </p:cNvPicPr>
                <p:nvPr/>
              </p:nvPicPr>
              <p:blipFill>
                <a:blip r:embed="rId1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644400" y="363706"/>
                  <a:ext cx="182880" cy="18288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9" name="Drop Down" descr="C:\Users\t-dantay\Documents\First24\arrowsimple1.png"/>
                <p:cNvPicPr>
                  <a:picLocks noChangeAspect="1" noChangeArrowheads="1"/>
                </p:cNvPicPr>
                <p:nvPr/>
              </p:nvPicPr>
              <p:blipFill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rot="5400000">
                  <a:off x="7476150" y="409426"/>
                  <a:ext cx="91440" cy="9144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30" name="X"/>
                <p:cNvGrpSpPr/>
                <p:nvPr/>
              </p:nvGrpSpPr>
              <p:grpSpPr>
                <a:xfrm>
                  <a:off x="7913235" y="409426"/>
                  <a:ext cx="91440" cy="91440"/>
                  <a:chOff x="4687215" y="1739180"/>
                  <a:chExt cx="91440" cy="91440"/>
                </a:xfrm>
              </p:grpSpPr>
              <p:cxnSp>
                <p:nvCxnSpPr>
                  <p:cNvPr id="31" name="Straight Connector 30"/>
                  <p:cNvCxnSpPr/>
                  <p:nvPr/>
                </p:nvCxnSpPr>
                <p:spPr>
                  <a:xfrm flipV="1">
                    <a:off x="4687215" y="1739180"/>
                    <a:ext cx="91440" cy="91440"/>
                  </a:xfrm>
                  <a:prstGeom prst="line">
                    <a:avLst/>
                  </a:prstGeom>
                  <a:ln w="28575">
                    <a:solidFill>
                      <a:srgbClr val="FFFFFF">
                        <a:lumMod val="50000"/>
                      </a:srgbClr>
                    </a:solidFill>
                  </a:ln>
                </p:spPr>
                <p:style>
                  <a:lnRef idx="1">
                    <a:srgbClr val="FFFFFF"/>
                  </a:lnRef>
                  <a:fillRef idx="0">
                    <a:srgbClr val="FFFFFF"/>
                  </a:fillRef>
                  <a:effectRef idx="0">
                    <a:srgbClr val="FFFFFF"/>
                  </a:effectRef>
                  <a:fontRef idx="minor">
                    <a:srgbClr val="000000"/>
                  </a:fontRef>
                </p:style>
              </p:cxnSp>
              <p:cxnSp>
                <p:nvCxnSpPr>
                  <p:cNvPr id="32" name="Straight Connector 31"/>
                  <p:cNvCxnSpPr/>
                  <p:nvPr/>
                </p:nvCxnSpPr>
                <p:spPr>
                  <a:xfrm>
                    <a:off x="4687215" y="1739180"/>
                    <a:ext cx="91440" cy="91440"/>
                  </a:xfrm>
                  <a:prstGeom prst="line">
                    <a:avLst/>
                  </a:prstGeom>
                  <a:ln w="28575">
                    <a:solidFill>
                      <a:srgbClr val="FFFFFF">
                        <a:lumMod val="50000"/>
                      </a:srgbClr>
                    </a:solidFill>
                  </a:ln>
                </p:spPr>
                <p:style>
                  <a:lnRef idx="1">
                    <a:srgbClr val="FFFFFF"/>
                  </a:lnRef>
                  <a:fillRef idx="0">
                    <a:srgbClr val="FFFFFF"/>
                  </a:fillRef>
                  <a:effectRef idx="0">
                    <a:srgbClr val="FFFFFF"/>
                  </a:effectRef>
                  <a:fontRef idx="minor">
                    <a:srgbClr val="000000"/>
                  </a:fontRef>
                </p:style>
              </p:cxnSp>
            </p:grpSp>
          </p:grpSp>
        </p:grpSp>
      </p:grpSp>
      <p:sp>
        <p:nvSpPr>
          <p:cNvPr id="3" name="Rectangle 2"/>
          <p:cNvSpPr/>
          <p:nvPr/>
        </p:nvSpPr>
        <p:spPr>
          <a:xfrm>
            <a:off x="62672" y="685963"/>
            <a:ext cx="8986202" cy="6066801"/>
          </a:xfrm>
          <a:prstGeom prst="rect">
            <a:avLst/>
          </a:prstGeom>
          <a:blipFill dpi="0"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/>
          <p:cNvSpPr txBox="1"/>
          <p:nvPr/>
        </p:nvSpPr>
        <p:spPr>
          <a:xfrm>
            <a:off x="6263628" y="2356636"/>
            <a:ext cx="670572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" b="1" dirty="0" smtClean="0">
                <a:solidFill>
                  <a:schemeClr val="bg1"/>
                </a:solidFill>
              </a:rPr>
              <a:t>THUR</a:t>
            </a:r>
            <a:endParaRPr lang="en-US" sz="800" b="1" dirty="0">
              <a:solidFill>
                <a:schemeClr val="bg1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914400" y="2356636"/>
            <a:ext cx="902325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" b="1" dirty="0" smtClean="0">
                <a:solidFill>
                  <a:schemeClr val="bg1"/>
                </a:solidFill>
              </a:rPr>
              <a:t>FRI</a:t>
            </a:r>
            <a:endParaRPr lang="en-US" sz="800" b="1" dirty="0">
              <a:solidFill>
                <a:schemeClr val="bg1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1828800" y="2356636"/>
            <a:ext cx="838200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" b="1" dirty="0" smtClean="0">
                <a:solidFill>
                  <a:schemeClr val="bg1"/>
                </a:solidFill>
              </a:rPr>
              <a:t>SAT</a:t>
            </a:r>
            <a:endParaRPr lang="en-US" sz="800" b="1" dirty="0">
              <a:solidFill>
                <a:schemeClr val="bg1"/>
              </a:solidFill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2667000" y="2356636"/>
            <a:ext cx="838200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" b="1" dirty="0" smtClean="0">
                <a:solidFill>
                  <a:schemeClr val="bg1"/>
                </a:solidFill>
              </a:rPr>
              <a:t>SUN</a:t>
            </a:r>
            <a:endParaRPr lang="en-US" sz="800" b="1" dirty="0">
              <a:solidFill>
                <a:schemeClr val="bg1"/>
              </a:solidFill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3505200" y="2356636"/>
            <a:ext cx="838200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" b="1" dirty="0" smtClean="0">
                <a:solidFill>
                  <a:schemeClr val="bg1"/>
                </a:solidFill>
              </a:rPr>
              <a:t>MON</a:t>
            </a:r>
            <a:endParaRPr lang="en-US" sz="800" b="1" dirty="0">
              <a:solidFill>
                <a:schemeClr val="bg1"/>
              </a:solidFill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4343400" y="2356636"/>
            <a:ext cx="914400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" b="1" dirty="0" smtClean="0">
                <a:solidFill>
                  <a:schemeClr val="bg1"/>
                </a:solidFill>
              </a:rPr>
              <a:t>TUE</a:t>
            </a:r>
            <a:endParaRPr lang="en-US" sz="800" b="1" dirty="0">
              <a:solidFill>
                <a:schemeClr val="bg1"/>
              </a:solidFill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5257800" y="2356636"/>
            <a:ext cx="853429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" b="1" dirty="0" smtClean="0">
                <a:solidFill>
                  <a:schemeClr val="bg1"/>
                </a:solidFill>
              </a:rPr>
              <a:t>WED</a:t>
            </a:r>
            <a:endParaRPr lang="en-US" sz="800" b="1" dirty="0">
              <a:solidFill>
                <a:schemeClr val="bg1"/>
              </a:solidFill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99957" y="2375356"/>
            <a:ext cx="890643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" b="1" dirty="0" smtClean="0">
                <a:solidFill>
                  <a:schemeClr val="bg1"/>
                </a:solidFill>
              </a:rPr>
              <a:t>MEAL #</a:t>
            </a:r>
            <a:endParaRPr lang="en-US" sz="800" b="1" dirty="0">
              <a:solidFill>
                <a:schemeClr val="bg1"/>
              </a:solidFill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7293909" y="2590800"/>
            <a:ext cx="1628597" cy="1447800"/>
            <a:chOff x="363765" y="1622043"/>
            <a:chExt cx="1628597" cy="1447800"/>
          </a:xfrm>
        </p:grpSpPr>
        <p:sp>
          <p:nvSpPr>
            <p:cNvPr id="68" name="Background"/>
            <p:cNvSpPr/>
            <p:nvPr/>
          </p:nvSpPr>
          <p:spPr>
            <a:xfrm>
              <a:off x="363765" y="1622043"/>
              <a:ext cx="1628597" cy="1447800"/>
            </a:xfrm>
            <a:prstGeom prst="rect">
              <a:avLst/>
            </a:prstGeom>
            <a:solidFill>
              <a:srgbClr val="00C491"/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sp>
          <p:nvSpPr>
            <p:cNvPr id="69" name="Title"/>
            <p:cNvSpPr txBox="1"/>
            <p:nvPr/>
          </p:nvSpPr>
          <p:spPr>
            <a:xfrm>
              <a:off x="363765" y="1698243"/>
              <a:ext cx="160141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 smtClean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rPr>
                <a:t>Search </a:t>
              </a:r>
              <a:r>
                <a:rPr lang="en-US" sz="1050" b="1" dirty="0" smtClean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rPr>
                <a:t>Dishes</a:t>
              </a:r>
              <a:endParaRPr lang="en-US" sz="1050" b="1" dirty="0">
                <a:solidFill>
                  <a:srgbClr val="FFFFFF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grpSp>
          <p:nvGrpSpPr>
            <p:cNvPr id="75" name="Group 74"/>
            <p:cNvGrpSpPr/>
            <p:nvPr/>
          </p:nvGrpSpPr>
          <p:grpSpPr>
            <a:xfrm>
              <a:off x="478347" y="2635016"/>
              <a:ext cx="1324176" cy="283464"/>
              <a:chOff x="6849387" y="752750"/>
              <a:chExt cx="2047416" cy="283464"/>
            </a:xfrm>
          </p:grpSpPr>
          <p:sp>
            <p:nvSpPr>
              <p:cNvPr id="83" name="Content"/>
              <p:cNvSpPr/>
              <p:nvPr/>
            </p:nvSpPr>
            <p:spPr>
              <a:xfrm>
                <a:off x="6849387" y="752750"/>
                <a:ext cx="2047416" cy="283464"/>
              </a:xfrm>
              <a:prstGeom prst="rect">
                <a:avLst/>
              </a:prstGeom>
              <a:solidFill>
                <a:srgbClr val="FFFFFF"/>
              </a:solidFill>
              <a:ln w="127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r>
                  <a:rPr lang="en-US" sz="800" dirty="0" smtClean="0"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Search</a:t>
                </a:r>
                <a:endParaRPr lang="en-US" sz="800" dirty="0">
                  <a:latin typeface="Segoe UI" pitchFamily="34" charset="0"/>
                  <a:ea typeface="Segoe UI" pitchFamily="34" charset="0"/>
                  <a:cs typeface="Segoe UI" pitchFamily="34" charset="0"/>
                </a:endParaRPr>
              </a:p>
            </p:txBody>
          </p:sp>
          <p:pic>
            <p:nvPicPr>
              <p:cNvPr id="84" name="Icon" descr="C:\Users\t-dantay\Documents\WPIcons\appbar.feature.search.rest.png"/>
              <p:cNvPicPr>
                <a:picLocks noChangeAspect="1" noChangeArrowheads="1"/>
              </p:cNvPicPr>
              <p:nvPr>
                <p:custDataLst>
                  <p:custData r:id="rId7"/>
                </p:custDataLst>
              </p:nvPr>
            </p:nvPicPr>
            <p:blipFill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74066" y="770813"/>
                <a:ext cx="362805" cy="26436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77" name="Group 76"/>
            <p:cNvGrpSpPr/>
            <p:nvPr/>
          </p:nvGrpSpPr>
          <p:grpSpPr>
            <a:xfrm>
              <a:off x="1077962" y="2155443"/>
              <a:ext cx="752599" cy="288683"/>
              <a:chOff x="152400" y="2362200"/>
              <a:chExt cx="752599" cy="288683"/>
            </a:xfrm>
          </p:grpSpPr>
          <p:sp>
            <p:nvSpPr>
              <p:cNvPr id="79" name="Content"/>
              <p:cNvSpPr>
                <a:spLocks/>
              </p:cNvSpPr>
              <p:nvPr/>
            </p:nvSpPr>
            <p:spPr bwMode="auto">
              <a:xfrm>
                <a:off x="152400" y="2362200"/>
                <a:ext cx="752599" cy="288683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900" kern="0" dirty="0" smtClean="0">
                    <a:solidFill>
                      <a:srgbClr val="232323"/>
                    </a:solidFill>
                    <a:latin typeface="Segoe"/>
                  </a:rPr>
                  <a:t>Breakfast</a:t>
                </a:r>
                <a:endParaRPr kumimoji="0" lang="en-US" sz="9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232323"/>
                  </a:solidFill>
                  <a:effectLst/>
                  <a:uLnTx/>
                  <a:uFillTx/>
                  <a:latin typeface="Segoe"/>
                </a:endParaRPr>
              </a:p>
            </p:txBody>
          </p:sp>
          <p:sp>
            <p:nvSpPr>
              <p:cNvPr id="80" name="DownArrow"/>
              <p:cNvSpPr>
                <a:spLocks/>
              </p:cNvSpPr>
              <p:nvPr/>
            </p:nvSpPr>
            <p:spPr bwMode="auto">
              <a:xfrm rot="5400000">
                <a:off x="769669" y="2477182"/>
                <a:ext cx="60862" cy="76200"/>
              </a:xfrm>
              <a:custGeom>
                <a:avLst/>
                <a:gdLst>
                  <a:gd name="connsiteX0" fmla="*/ 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44254 w 88508"/>
                  <a:gd name="connsiteY5" fmla="*/ 50397 h 100794"/>
                  <a:gd name="connsiteX6" fmla="*/ 14630 w 88508"/>
                  <a:gd name="connsiteY6" fmla="*/ 0 h 100794"/>
                  <a:gd name="connsiteX0" fmla="*/ 14630 w 88508"/>
                  <a:gd name="connsiteY0" fmla="*/ 0 h 100794"/>
                  <a:gd name="connsiteX1" fmla="*/ 44254 w 88508"/>
                  <a:gd name="connsiteY1" fmla="*/ 0 h 100794"/>
                  <a:gd name="connsiteX2" fmla="*/ 88508 w 88508"/>
                  <a:gd name="connsiteY2" fmla="*/ 50397 h 100794"/>
                  <a:gd name="connsiteX3" fmla="*/ 44254 w 88508"/>
                  <a:gd name="connsiteY3" fmla="*/ 100794 h 100794"/>
                  <a:gd name="connsiteX4" fmla="*/ 0 w 88508"/>
                  <a:gd name="connsiteY4" fmla="*/ 100794 h 100794"/>
                  <a:gd name="connsiteX5" fmla="*/ 66200 w 88508"/>
                  <a:gd name="connsiteY5" fmla="*/ 57712 h 100794"/>
                  <a:gd name="connsiteX6" fmla="*/ 14630 w 88508"/>
                  <a:gd name="connsiteY6" fmla="*/ 0 h 100794"/>
                  <a:gd name="connsiteX0" fmla="*/ 0 w 73878"/>
                  <a:gd name="connsiteY0" fmla="*/ 0 h 108109"/>
                  <a:gd name="connsiteX1" fmla="*/ 29624 w 73878"/>
                  <a:gd name="connsiteY1" fmla="*/ 0 h 108109"/>
                  <a:gd name="connsiteX2" fmla="*/ 73878 w 73878"/>
                  <a:gd name="connsiteY2" fmla="*/ 50397 h 108109"/>
                  <a:gd name="connsiteX3" fmla="*/ 29624 w 73878"/>
                  <a:gd name="connsiteY3" fmla="*/ 100794 h 108109"/>
                  <a:gd name="connsiteX4" fmla="*/ 7315 w 73878"/>
                  <a:gd name="connsiteY4" fmla="*/ 108109 h 108109"/>
                  <a:gd name="connsiteX5" fmla="*/ 51570 w 73878"/>
                  <a:gd name="connsiteY5" fmla="*/ 57712 h 108109"/>
                  <a:gd name="connsiteX6" fmla="*/ 0 w 73878"/>
                  <a:gd name="connsiteY6" fmla="*/ 0 h 108109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5225 w 77533"/>
                  <a:gd name="connsiteY5" fmla="*/ 57712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1570 w 77533"/>
                  <a:gd name="connsiteY5" fmla="*/ 46739 h 100794"/>
                  <a:gd name="connsiteX6" fmla="*/ 3655 w 77533"/>
                  <a:gd name="connsiteY6" fmla="*/ 0 h 100794"/>
                  <a:gd name="connsiteX0" fmla="*/ 3655 w 77533"/>
                  <a:gd name="connsiteY0" fmla="*/ 0 h 100794"/>
                  <a:gd name="connsiteX1" fmla="*/ 33279 w 77533"/>
                  <a:gd name="connsiteY1" fmla="*/ 0 h 100794"/>
                  <a:gd name="connsiteX2" fmla="*/ 77533 w 77533"/>
                  <a:gd name="connsiteY2" fmla="*/ 50397 h 100794"/>
                  <a:gd name="connsiteX3" fmla="*/ 33279 w 77533"/>
                  <a:gd name="connsiteY3" fmla="*/ 100794 h 100794"/>
                  <a:gd name="connsiteX4" fmla="*/ 0 w 77533"/>
                  <a:gd name="connsiteY4" fmla="*/ 97136 h 100794"/>
                  <a:gd name="connsiteX5" fmla="*/ 58716 w 77533"/>
                  <a:gd name="connsiteY5" fmla="*/ 49120 h 100794"/>
                  <a:gd name="connsiteX6" fmla="*/ 3655 w 77533"/>
                  <a:gd name="connsiteY6" fmla="*/ 0 h 100794"/>
                  <a:gd name="connsiteX0" fmla="*/ 0 w 73878"/>
                  <a:gd name="connsiteY0" fmla="*/ 0 h 104280"/>
                  <a:gd name="connsiteX1" fmla="*/ 29624 w 73878"/>
                  <a:gd name="connsiteY1" fmla="*/ 0 h 104280"/>
                  <a:gd name="connsiteX2" fmla="*/ 73878 w 73878"/>
                  <a:gd name="connsiteY2" fmla="*/ 50397 h 104280"/>
                  <a:gd name="connsiteX3" fmla="*/ 29624 w 73878"/>
                  <a:gd name="connsiteY3" fmla="*/ 100794 h 104280"/>
                  <a:gd name="connsiteX4" fmla="*/ 13016 w 73878"/>
                  <a:gd name="connsiteY4" fmla="*/ 104280 h 104280"/>
                  <a:gd name="connsiteX5" fmla="*/ 55061 w 73878"/>
                  <a:gd name="connsiteY5" fmla="*/ 49120 h 104280"/>
                  <a:gd name="connsiteX6" fmla="*/ 0 w 73878"/>
                  <a:gd name="connsiteY6" fmla="*/ 0 h 104280"/>
                  <a:gd name="connsiteX0" fmla="*/ 1272 w 60862"/>
                  <a:gd name="connsiteY0" fmla="*/ 2381 h 104280"/>
                  <a:gd name="connsiteX1" fmla="*/ 16608 w 60862"/>
                  <a:gd name="connsiteY1" fmla="*/ 0 h 104280"/>
                  <a:gd name="connsiteX2" fmla="*/ 60862 w 60862"/>
                  <a:gd name="connsiteY2" fmla="*/ 50397 h 104280"/>
                  <a:gd name="connsiteX3" fmla="*/ 16608 w 60862"/>
                  <a:gd name="connsiteY3" fmla="*/ 100794 h 104280"/>
                  <a:gd name="connsiteX4" fmla="*/ 0 w 60862"/>
                  <a:gd name="connsiteY4" fmla="*/ 104280 h 104280"/>
                  <a:gd name="connsiteX5" fmla="*/ 42045 w 60862"/>
                  <a:gd name="connsiteY5" fmla="*/ 49120 h 104280"/>
                  <a:gd name="connsiteX6" fmla="*/ 1272 w 60862"/>
                  <a:gd name="connsiteY6" fmla="*/ 2381 h 104280"/>
                  <a:gd name="connsiteX0" fmla="*/ 1272 w 60862"/>
                  <a:gd name="connsiteY0" fmla="*/ 2381 h 100794"/>
                  <a:gd name="connsiteX1" fmla="*/ 16608 w 60862"/>
                  <a:gd name="connsiteY1" fmla="*/ 0 h 100794"/>
                  <a:gd name="connsiteX2" fmla="*/ 60862 w 60862"/>
                  <a:gd name="connsiteY2" fmla="*/ 50397 h 100794"/>
                  <a:gd name="connsiteX3" fmla="*/ 16608 w 60862"/>
                  <a:gd name="connsiteY3" fmla="*/ 100794 h 100794"/>
                  <a:gd name="connsiteX4" fmla="*/ 0 w 60862"/>
                  <a:gd name="connsiteY4" fmla="*/ 94755 h 100794"/>
                  <a:gd name="connsiteX5" fmla="*/ 42045 w 60862"/>
                  <a:gd name="connsiteY5" fmla="*/ 49120 h 100794"/>
                  <a:gd name="connsiteX6" fmla="*/ 1272 w 60862"/>
                  <a:gd name="connsiteY6" fmla="*/ 2381 h 1007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0862" h="100794">
                    <a:moveTo>
                      <a:pt x="1272" y="2381"/>
                    </a:moveTo>
                    <a:lnTo>
                      <a:pt x="16608" y="0"/>
                    </a:lnTo>
                    <a:lnTo>
                      <a:pt x="60862" y="50397"/>
                    </a:lnTo>
                    <a:lnTo>
                      <a:pt x="16608" y="100794"/>
                    </a:lnTo>
                    <a:lnTo>
                      <a:pt x="0" y="94755"/>
                    </a:lnTo>
                    <a:lnTo>
                      <a:pt x="42045" y="49120"/>
                    </a:lnTo>
                    <a:lnTo>
                      <a:pt x="1272" y="2381"/>
                    </a:lnTo>
                    <a:close/>
                  </a:path>
                </a:pathLst>
              </a:custGeom>
              <a:solidFill>
                <a:srgbClr val="585858">
                  <a:lumMod val="50000"/>
                </a:srgbClr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ctr" defTabSz="914099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200" b="0" i="0" u="none" strike="noStrike" kern="0" cap="none" spc="0" normalizeH="0" baseline="0" noProof="0" dirty="0" smtClean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"/>
                  <a:ea typeface="+mn-ea"/>
                  <a:cs typeface="+mn-cs"/>
                </a:endParaRPr>
              </a:p>
            </p:txBody>
          </p:sp>
        </p:grpSp>
        <p:sp>
          <p:nvSpPr>
            <p:cNvPr id="78" name="Apps"/>
            <p:cNvSpPr txBox="1"/>
            <p:nvPr/>
          </p:nvSpPr>
          <p:spPr>
            <a:xfrm>
              <a:off x="468362" y="2231643"/>
              <a:ext cx="672073" cy="1384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900" b="1" dirty="0" smtClean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rPr>
                <a:t>Meal Type</a:t>
              </a:r>
              <a:endParaRPr lang="en-US" sz="900" b="1" dirty="0">
                <a:solidFill>
                  <a:srgbClr val="FFFFFF"/>
                </a:solidFill>
                <a:latin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87" name="Rectangle 86"/>
          <p:cNvSpPr/>
          <p:nvPr/>
        </p:nvSpPr>
        <p:spPr>
          <a:xfrm>
            <a:off x="152400" y="685800"/>
            <a:ext cx="8796530" cy="381000"/>
          </a:xfrm>
          <a:prstGeom prst="rect">
            <a:avLst/>
          </a:prstGeom>
          <a:solidFill>
            <a:srgbClr val="00C491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152400" y="6858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MS Reference Sans Serif" panose="020B0604030504040204" pitchFamily="34" charset="0"/>
              </a:rPr>
              <a:t>G.ro.me</a:t>
            </a:r>
            <a:endParaRPr lang="en-US" b="1" dirty="0">
              <a:solidFill>
                <a:schemeClr val="bg1"/>
              </a:solidFill>
              <a:latin typeface="MS Reference Sans Serif" panose="020B0604030504040204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286062" y="4119328"/>
            <a:ext cx="2136604" cy="2514600"/>
            <a:chOff x="7312196" y="3371992"/>
            <a:chExt cx="2136604" cy="2514600"/>
          </a:xfrm>
        </p:grpSpPr>
        <p:sp>
          <p:nvSpPr>
            <p:cNvPr id="76" name="Background"/>
            <p:cNvSpPr/>
            <p:nvPr/>
          </p:nvSpPr>
          <p:spPr>
            <a:xfrm>
              <a:off x="7312196" y="3371992"/>
              <a:ext cx="1623964" cy="2514600"/>
            </a:xfrm>
            <a:prstGeom prst="rect">
              <a:avLst/>
            </a:prstGeom>
            <a:solidFill>
              <a:srgbClr val="00C491"/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rtlCol="0" anchor="ctr"/>
            <a:lstStyle/>
            <a:p>
              <a:pPr algn="ctr"/>
              <a:endParaRPr lang="en-US" sz="800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7391400" y="3514796"/>
              <a:ext cx="2057400" cy="2092452"/>
              <a:chOff x="7391400" y="3276600"/>
              <a:chExt cx="2057400" cy="2092452"/>
            </a:xfrm>
          </p:grpSpPr>
          <p:sp>
            <p:nvSpPr>
              <p:cNvPr id="86" name="Icon9"/>
              <p:cNvSpPr/>
              <p:nvPr/>
            </p:nvSpPr>
            <p:spPr>
              <a:xfrm>
                <a:off x="7398507" y="3276600"/>
                <a:ext cx="226968" cy="1874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90" name="Apps"/>
              <p:cNvSpPr txBox="1"/>
              <p:nvPr/>
            </p:nvSpPr>
            <p:spPr>
              <a:xfrm>
                <a:off x="7711735" y="3307080"/>
                <a:ext cx="1737065" cy="1231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800" b="1" dirty="0" smtClean="0">
                    <a:solidFill>
                      <a:srgbClr val="FFFFFF"/>
                    </a:solidFill>
                    <a:latin typeface="Segoe UI" pitchFamily="34" charset="0"/>
                    <a:cs typeface="Segoe UI" pitchFamily="34" charset="0"/>
                  </a:rPr>
                  <a:t>Dish 1</a:t>
                </a:r>
                <a:endParaRPr lang="en-US" sz="800" b="1" dirty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0" name="Icon9"/>
              <p:cNvSpPr/>
              <p:nvPr/>
            </p:nvSpPr>
            <p:spPr>
              <a:xfrm>
                <a:off x="7391400" y="3546348"/>
                <a:ext cx="226968" cy="1874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101" name="Apps"/>
              <p:cNvSpPr txBox="1"/>
              <p:nvPr/>
            </p:nvSpPr>
            <p:spPr>
              <a:xfrm>
                <a:off x="7704628" y="3576828"/>
                <a:ext cx="1737065" cy="1231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800" b="1" dirty="0" smtClean="0">
                    <a:solidFill>
                      <a:srgbClr val="FFFFFF"/>
                    </a:solidFill>
                    <a:latin typeface="Segoe UI" pitchFamily="34" charset="0"/>
                    <a:cs typeface="Segoe UI" pitchFamily="34" charset="0"/>
                  </a:rPr>
                  <a:t>Dish 2</a:t>
                </a:r>
                <a:endParaRPr lang="en-US" sz="800" b="1" dirty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2" name="Icon9"/>
              <p:cNvSpPr/>
              <p:nvPr/>
            </p:nvSpPr>
            <p:spPr>
              <a:xfrm>
                <a:off x="7391400" y="3851148"/>
                <a:ext cx="226968" cy="1874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103" name="Apps"/>
              <p:cNvSpPr txBox="1"/>
              <p:nvPr/>
            </p:nvSpPr>
            <p:spPr>
              <a:xfrm>
                <a:off x="7704628" y="3881628"/>
                <a:ext cx="1737065" cy="1231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800" b="1" dirty="0" smtClean="0">
                    <a:solidFill>
                      <a:srgbClr val="FFFFFF"/>
                    </a:solidFill>
                    <a:latin typeface="Segoe UI" pitchFamily="34" charset="0"/>
                    <a:cs typeface="Segoe UI" pitchFamily="34" charset="0"/>
                  </a:rPr>
                  <a:t>Dish 3</a:t>
                </a:r>
                <a:endParaRPr lang="en-US" sz="800" b="1" dirty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4" name="Icon9"/>
              <p:cNvSpPr/>
              <p:nvPr/>
            </p:nvSpPr>
            <p:spPr>
              <a:xfrm>
                <a:off x="7391400" y="4114800"/>
                <a:ext cx="226968" cy="1874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105" name="Apps"/>
              <p:cNvSpPr txBox="1"/>
              <p:nvPr/>
            </p:nvSpPr>
            <p:spPr>
              <a:xfrm>
                <a:off x="7704628" y="4145280"/>
                <a:ext cx="1737065" cy="1231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800" b="1" dirty="0" smtClean="0">
                    <a:solidFill>
                      <a:srgbClr val="FFFFFF"/>
                    </a:solidFill>
                    <a:latin typeface="Segoe UI" pitchFamily="34" charset="0"/>
                    <a:cs typeface="Segoe UI" pitchFamily="34" charset="0"/>
                  </a:rPr>
                  <a:t>Dish 4</a:t>
                </a:r>
                <a:endParaRPr lang="en-US" sz="800" b="1" dirty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6" name="Icon9"/>
              <p:cNvSpPr/>
              <p:nvPr/>
            </p:nvSpPr>
            <p:spPr>
              <a:xfrm>
                <a:off x="7398507" y="4384548"/>
                <a:ext cx="226968" cy="1874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107" name="Apps"/>
              <p:cNvSpPr txBox="1"/>
              <p:nvPr/>
            </p:nvSpPr>
            <p:spPr>
              <a:xfrm>
                <a:off x="7711735" y="4415028"/>
                <a:ext cx="1737065" cy="1231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800" b="1" dirty="0" smtClean="0">
                    <a:solidFill>
                      <a:srgbClr val="FFFFFF"/>
                    </a:solidFill>
                    <a:latin typeface="Segoe UI" pitchFamily="34" charset="0"/>
                    <a:cs typeface="Segoe UI" pitchFamily="34" charset="0"/>
                  </a:rPr>
                  <a:t>Dish 4</a:t>
                </a:r>
                <a:endParaRPr lang="en-US" sz="800" b="1" dirty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08" name="Icon9"/>
              <p:cNvSpPr/>
              <p:nvPr/>
            </p:nvSpPr>
            <p:spPr>
              <a:xfrm>
                <a:off x="7391400" y="4648200"/>
                <a:ext cx="226968" cy="1874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109" name="Apps"/>
              <p:cNvSpPr txBox="1"/>
              <p:nvPr/>
            </p:nvSpPr>
            <p:spPr>
              <a:xfrm>
                <a:off x="7704628" y="4678680"/>
                <a:ext cx="1737065" cy="1231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800" b="1" dirty="0" smtClean="0">
                    <a:solidFill>
                      <a:srgbClr val="FFFFFF"/>
                    </a:solidFill>
                    <a:latin typeface="Segoe UI" pitchFamily="34" charset="0"/>
                    <a:cs typeface="Segoe UI" pitchFamily="34" charset="0"/>
                  </a:rPr>
                  <a:t>Dish 5</a:t>
                </a:r>
                <a:endParaRPr lang="en-US" sz="800" b="1" dirty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0" name="Icon9"/>
              <p:cNvSpPr/>
              <p:nvPr/>
            </p:nvSpPr>
            <p:spPr>
              <a:xfrm>
                <a:off x="7391400" y="4917948"/>
                <a:ext cx="226968" cy="1874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111" name="Apps"/>
              <p:cNvSpPr txBox="1"/>
              <p:nvPr/>
            </p:nvSpPr>
            <p:spPr>
              <a:xfrm>
                <a:off x="7704628" y="4948428"/>
                <a:ext cx="1737065" cy="1231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800" b="1" dirty="0" smtClean="0">
                    <a:solidFill>
                      <a:srgbClr val="FFFFFF"/>
                    </a:solidFill>
                    <a:latin typeface="Segoe UI" pitchFamily="34" charset="0"/>
                    <a:cs typeface="Segoe UI" pitchFamily="34" charset="0"/>
                  </a:rPr>
                  <a:t>Dish 6</a:t>
                </a:r>
                <a:endParaRPr lang="en-US" sz="800" b="1" dirty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12" name="Icon9"/>
              <p:cNvSpPr/>
              <p:nvPr/>
            </p:nvSpPr>
            <p:spPr>
              <a:xfrm>
                <a:off x="7391400" y="5181600"/>
                <a:ext cx="226968" cy="1874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800"/>
              </a:p>
            </p:txBody>
          </p:sp>
          <p:sp>
            <p:nvSpPr>
              <p:cNvPr id="113" name="Apps"/>
              <p:cNvSpPr txBox="1"/>
              <p:nvPr/>
            </p:nvSpPr>
            <p:spPr>
              <a:xfrm>
                <a:off x="7704628" y="5212080"/>
                <a:ext cx="1737065" cy="12311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800" b="1" dirty="0" smtClean="0">
                    <a:solidFill>
                      <a:srgbClr val="FFFFFF"/>
                    </a:solidFill>
                    <a:latin typeface="Segoe UI" pitchFamily="34" charset="0"/>
                    <a:cs typeface="Segoe UI" pitchFamily="34" charset="0"/>
                  </a:rPr>
                  <a:t>Dish 7</a:t>
                </a:r>
                <a:endParaRPr lang="en-US" sz="800" b="1" dirty="0">
                  <a:solidFill>
                    <a:srgbClr val="FFFFFF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</p:grpSp>
      </p:grpSp>
      <p:sp>
        <p:nvSpPr>
          <p:cNvPr id="127" name="Scrollbar"/>
          <p:cNvSpPr/>
          <p:nvPr/>
        </p:nvSpPr>
        <p:spPr bwMode="auto">
          <a:xfrm>
            <a:off x="8793481" y="4424128"/>
            <a:ext cx="45719" cy="45267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09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00" b="0" i="0" u="none" strike="noStrike" kern="0" cap="none" spc="0" normalizeH="0" baseline="0" noProof="0" dirty="0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"/>
              <a:ea typeface="+mn-ea"/>
              <a:cs typeface="+mn-cs"/>
            </a:endParaRPr>
          </a:p>
        </p:txBody>
      </p:sp>
      <p:graphicFrame>
        <p:nvGraphicFramePr>
          <p:cNvPr id="139" name="Table"/>
          <p:cNvGraphicFramePr>
            <a:graphicFrameLocks noGrp="1"/>
          </p:cNvGraphicFramePr>
          <p:nvPr>
            <p:custDataLst>
              <p:custData r:id="rId2"/>
            </p:custDataLst>
            <p:extLst>
              <p:ext uri="{D42A27DB-BD31-4B8C-83A1-F6EECF244321}">
                <p14:modId xmlns:p14="http://schemas.microsoft.com/office/powerpoint/2010/main" val="2885222806"/>
              </p:ext>
            </p:extLst>
          </p:nvPr>
        </p:nvGraphicFramePr>
        <p:xfrm>
          <a:off x="152400" y="1905000"/>
          <a:ext cx="6879821" cy="3571246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860021"/>
                <a:gridCol w="838200"/>
                <a:gridCol w="838200"/>
                <a:gridCol w="838200"/>
                <a:gridCol w="838200"/>
                <a:gridCol w="914400"/>
                <a:gridCol w="914400"/>
                <a:gridCol w="838200"/>
              </a:tblGrid>
              <a:tr h="32691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Meal Type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FRI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04/14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SAT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04/15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SUN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04/16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MON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04/17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TUE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04/18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WED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04/19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THUR</a:t>
                      </a:r>
                    </a:p>
                    <a:p>
                      <a:pPr algn="ctr"/>
                      <a:r>
                        <a:rPr lang="en-US" sz="900" b="1" dirty="0" smtClean="0">
                          <a:solidFill>
                            <a:schemeClr val="bg1"/>
                          </a:solidFill>
                        </a:rPr>
                        <a:t>04/20</a:t>
                      </a:r>
                    </a:p>
                  </a:txBody>
                  <a:tcPr marL="56960" marR="56960" marT="0" marB="28480" anchor="ctr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491"/>
                    </a:solidFill>
                  </a:tcPr>
                </a:tc>
              </a:tr>
              <a:tr h="523070">
                <a:tc>
                  <a:txBody>
                    <a:bodyPr/>
                    <a:lstStyle/>
                    <a:p>
                      <a:pPr algn="l"/>
                      <a:endParaRPr lang="en-US" sz="1000" dirty="0">
                        <a:solidFill>
                          <a:srgbClr val="000000"/>
                        </a:solidFill>
                      </a:endParaRPr>
                    </a:p>
                    <a:p>
                      <a:pPr algn="l"/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Breakfast</a:t>
                      </a: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</a:t>
                      </a:r>
                      <a:r>
                        <a:rPr lang="en-US" sz="9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1 </a:t>
                      </a:r>
                      <a:endParaRPr lang="en-US" sz="9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2 </a:t>
                      </a:r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3 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4 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5 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6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7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</a:tr>
              <a:tr h="392303">
                <a:tc>
                  <a:txBody>
                    <a:bodyPr/>
                    <a:lstStyle/>
                    <a:p>
                      <a:pPr algn="l"/>
                      <a:endParaRPr lang="en-US" sz="1000" dirty="0" smtClean="0">
                        <a:solidFill>
                          <a:srgbClr val="000000"/>
                        </a:solidFill>
                      </a:endParaRPr>
                    </a:p>
                    <a:p>
                      <a:pPr algn="l"/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Fruits</a:t>
                      </a:r>
                      <a:endParaRPr 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61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62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63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64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65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66 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67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</a:tr>
              <a:tr h="849988">
                <a:tc>
                  <a:txBody>
                    <a:bodyPr/>
                    <a:lstStyle/>
                    <a:p>
                      <a:pPr algn="l"/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Lunch</a:t>
                      </a: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21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22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32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23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24</a:t>
                      </a:r>
                    </a:p>
                    <a:p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34</a:t>
                      </a:r>
                    </a:p>
                    <a:p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44</a:t>
                      </a:r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25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26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27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</a:tr>
              <a:tr h="392303">
                <a:tc>
                  <a:txBody>
                    <a:bodyPr/>
                    <a:lstStyle/>
                    <a:p>
                      <a:pPr algn="l"/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Snacks</a:t>
                      </a: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7</a:t>
                      </a:r>
                      <a:r>
                        <a:rPr lang="en-US" sz="9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</a:t>
                      </a:r>
                      <a:endParaRPr lang="en-US" sz="9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72</a:t>
                      </a:r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73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74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64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75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7</a:t>
                      </a:r>
                      <a:r>
                        <a:rPr lang="en-US" sz="9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6</a:t>
                      </a:r>
                      <a:endParaRPr lang="en-US" sz="9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A7FFE8"/>
                    </a:solidFill>
                  </a:tcPr>
                </a:tc>
              </a:tr>
              <a:tr h="1039006">
                <a:tc>
                  <a:txBody>
                    <a:bodyPr/>
                    <a:lstStyle/>
                    <a:p>
                      <a:pPr algn="l"/>
                      <a:endParaRPr lang="en-US" sz="9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algn="l"/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Dinner</a:t>
                      </a:r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51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</a:t>
                      </a:r>
                      <a:r>
                        <a:rPr lang="en-US" sz="9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61</a:t>
                      </a:r>
                      <a:endParaRPr lang="en-US" sz="9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53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55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</a:t>
                      </a:r>
                      <a:r>
                        <a:rPr lang="en-US" sz="900" baseline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65</a:t>
                      </a:r>
                      <a:endParaRPr lang="en-US" sz="9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Dish 66</a:t>
                      </a: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Eat Out</a:t>
                      </a:r>
                    </a:p>
                    <a:p>
                      <a:endParaRPr lang="en-US" sz="9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142" name="Content"/>
          <p:cNvSpPr/>
          <p:nvPr>
            <p:custDataLst>
              <p:custData r:id="rId3"/>
            </p:custDataLst>
          </p:nvPr>
        </p:nvSpPr>
        <p:spPr>
          <a:xfrm>
            <a:off x="7293908" y="1905000"/>
            <a:ext cx="1627195" cy="266618"/>
          </a:xfrm>
          <a:prstGeom prst="roundRect">
            <a:avLst>
              <a:gd name="adj" fmla="val 0"/>
            </a:avLst>
          </a:prstGeom>
          <a:solidFill>
            <a:srgbClr val="00C491"/>
          </a:solidFill>
          <a:ln w="3175">
            <a:noFill/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900" b="1" dirty="0" smtClean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Add Meal</a:t>
            </a:r>
            <a:endParaRPr lang="en-US" sz="900" b="1" dirty="0">
              <a:solidFill>
                <a:schemeClr val="bg1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43" name="Content"/>
          <p:cNvSpPr/>
          <p:nvPr>
            <p:custDataLst>
              <p:custData r:id="rId4"/>
            </p:custDataLst>
          </p:nvPr>
        </p:nvSpPr>
        <p:spPr>
          <a:xfrm>
            <a:off x="7293908" y="2247982"/>
            <a:ext cx="1621491" cy="266618"/>
          </a:xfrm>
          <a:prstGeom prst="roundRect">
            <a:avLst>
              <a:gd name="adj" fmla="val 0"/>
            </a:avLst>
          </a:prstGeom>
          <a:solidFill>
            <a:srgbClr val="00C491"/>
          </a:solidFill>
          <a:ln w="3175">
            <a:noFill/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900" b="1" dirty="0" smtClean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Generate Groceries</a:t>
            </a:r>
            <a:endParaRPr lang="en-US" sz="900" b="1" dirty="0">
              <a:solidFill>
                <a:schemeClr val="bg1"/>
              </a:solidFill>
              <a:latin typeface="Segoe UI" pitchFamily="34" charset="0"/>
              <a:cs typeface="Segoe UI" pitchFamily="34" charset="0"/>
            </a:endParaRPr>
          </a:p>
        </p:txBody>
      </p:sp>
      <p:grpSp>
        <p:nvGrpSpPr>
          <p:cNvPr id="144" name="Group 143"/>
          <p:cNvGrpSpPr/>
          <p:nvPr/>
        </p:nvGrpSpPr>
        <p:grpSpPr>
          <a:xfrm>
            <a:off x="152400" y="1143000"/>
            <a:ext cx="8796530" cy="685800"/>
            <a:chOff x="152400" y="1143000"/>
            <a:chExt cx="8796530" cy="685800"/>
          </a:xfrm>
        </p:grpSpPr>
        <p:sp>
          <p:nvSpPr>
            <p:cNvPr id="145" name="Rectangle 144"/>
            <p:cNvSpPr/>
            <p:nvPr/>
          </p:nvSpPr>
          <p:spPr>
            <a:xfrm>
              <a:off x="152400" y="1143000"/>
              <a:ext cx="8796530" cy="685800"/>
            </a:xfrm>
            <a:prstGeom prst="rect">
              <a:avLst/>
            </a:prstGeom>
            <a:solidFill>
              <a:schemeClr val="bg1">
                <a:alpha val="7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6" name="Group 145"/>
            <p:cNvGrpSpPr/>
            <p:nvPr/>
          </p:nvGrpSpPr>
          <p:grpSpPr>
            <a:xfrm>
              <a:off x="215743" y="1362232"/>
              <a:ext cx="3289457" cy="237968"/>
              <a:chOff x="228600" y="1743232"/>
              <a:chExt cx="3289457" cy="237968"/>
            </a:xfrm>
          </p:grpSpPr>
          <p:sp>
            <p:nvSpPr>
              <p:cNvPr id="148" name="TextBox 147"/>
              <p:cNvSpPr txBox="1"/>
              <p:nvPr/>
            </p:nvSpPr>
            <p:spPr>
              <a:xfrm>
                <a:off x="228600" y="1750368"/>
                <a:ext cx="137160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Start Date</a:t>
                </a:r>
                <a:endParaRPr lang="en-US" sz="9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149" name="DatePicker"/>
              <p:cNvGrpSpPr/>
              <p:nvPr>
                <p:custDataLst>
                  <p:custData r:id="rId6"/>
                </p:custDataLst>
              </p:nvPr>
            </p:nvGrpSpPr>
            <p:grpSpPr>
              <a:xfrm>
                <a:off x="990600" y="1751484"/>
                <a:ext cx="969302" cy="228600"/>
                <a:chOff x="3790801" y="3347719"/>
                <a:chExt cx="969299" cy="228600"/>
              </a:xfrm>
            </p:grpSpPr>
            <p:sp>
              <p:nvSpPr>
                <p:cNvPr id="152" name="Content"/>
                <p:cNvSpPr/>
                <p:nvPr/>
              </p:nvSpPr>
              <p:spPr>
                <a:xfrm>
                  <a:off x="3790801" y="3347719"/>
                  <a:ext cx="698655" cy="228600"/>
                </a:xfrm>
                <a:prstGeom prst="rect">
                  <a:avLst/>
                </a:prstGeom>
                <a:solidFill>
                  <a:sysClr val="window" lastClr="FFFFFF"/>
                </a:solidFill>
                <a:ln w="3175">
                  <a:solidFill>
                    <a:srgbClr val="000000">
                      <a:lumMod val="50000"/>
                      <a:lumOff val="50000"/>
                    </a:srgbClr>
                  </a:solidFill>
                </a:ln>
                <a:effectLst/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lIns="45720" tIns="0" rIns="0" bIns="0" rtlCol="0" anchor="ctr"/>
                <a:lstStyle/>
                <a:p>
                  <a:r>
                    <a:rPr lang="en-US" sz="800" dirty="0" smtClean="0">
                      <a:solidFill>
                        <a:srgbClr val="000000"/>
                      </a:solidFill>
                      <a:latin typeface="Segoe UI" pitchFamily="34" charset="0"/>
                      <a:cs typeface="Segoe UI" pitchFamily="34" charset="0"/>
                    </a:rPr>
                    <a:t> </a:t>
                  </a:r>
                  <a:r>
                    <a:rPr lang="en-US" sz="800" dirty="0">
                      <a:latin typeface="Segoe UI" pitchFamily="34" charset="0"/>
                      <a:cs typeface="Segoe UI" pitchFamily="34" charset="0"/>
                    </a:rPr>
                    <a:t>04/ 14 / </a:t>
                  </a:r>
                  <a:r>
                    <a:rPr lang="en-US" sz="800" dirty="0" smtClean="0">
                      <a:solidFill>
                        <a:srgbClr val="000000"/>
                      </a:solidFill>
                      <a:latin typeface="Segoe UI" pitchFamily="34" charset="0"/>
                      <a:cs typeface="Segoe UI" pitchFamily="34" charset="0"/>
                    </a:rPr>
                    <a:t>17</a:t>
                  </a:r>
                  <a:r>
                    <a:rPr lang="en-US" sz="1200" dirty="0" smtClean="0">
                      <a:solidFill>
                        <a:srgbClr val="000000"/>
                      </a:solidFill>
                      <a:latin typeface="Segoe UI" pitchFamily="34" charset="0"/>
                      <a:cs typeface="Segoe UI" pitchFamily="34" charset="0"/>
                    </a:rPr>
                    <a:t>   </a:t>
                  </a:r>
                  <a:endParaRPr lang="en-US" sz="1200" dirty="0">
                    <a:solidFill>
                      <a:srgbClr val="000000"/>
                    </a:solidFill>
                    <a:latin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153" name="Icon" descr="C:\Users\t-dantay\Documents\First24\calendar1.png"/>
                <p:cNvPicPr>
                  <a:picLocks noChangeAspect="1" noChangeArrowheads="1"/>
                </p:cNvPicPr>
                <p:nvPr/>
              </p:nvPicPr>
              <p:blipFill>
                <a:blip r:embed="rId1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535017" y="3347719"/>
                  <a:ext cx="225083" cy="2286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150" name="TextBox 149"/>
              <p:cNvSpPr txBox="1"/>
              <p:nvPr/>
            </p:nvSpPr>
            <p:spPr>
              <a:xfrm>
                <a:off x="2286000" y="1743232"/>
                <a:ext cx="1066800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Meals Per Day</a:t>
                </a:r>
                <a:endParaRPr lang="en-US" sz="9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51" name="Content"/>
              <p:cNvSpPr/>
              <p:nvPr/>
            </p:nvSpPr>
            <p:spPr>
              <a:xfrm>
                <a:off x="3276600" y="1743232"/>
                <a:ext cx="241457" cy="228600"/>
              </a:xfrm>
              <a:prstGeom prst="rect">
                <a:avLst/>
              </a:prstGeom>
              <a:solidFill>
                <a:sysClr val="window" lastClr="FFFFFF"/>
              </a:solidFill>
              <a:ln w="3175">
                <a:solidFill>
                  <a:srgbClr val="000000">
                    <a:lumMod val="50000"/>
                    <a:lumOff val="50000"/>
                  </a:srgbClr>
                </a:solidFill>
              </a:ln>
              <a:effectLst/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0" rtlCol="0" anchor="ctr"/>
              <a:lstStyle/>
              <a:p>
                <a:r>
                  <a:rPr lang="en-US" sz="800" dirty="0" smtClean="0">
                    <a:solidFill>
                      <a:srgbClr val="000000"/>
                    </a:solidFill>
                    <a:latin typeface="Segoe UI" pitchFamily="34" charset="0"/>
                    <a:cs typeface="Segoe UI" pitchFamily="34" charset="0"/>
                  </a:rPr>
                  <a:t> </a:t>
                </a:r>
                <a:r>
                  <a:rPr lang="en-US" sz="800" dirty="0">
                    <a:latin typeface="Segoe UI" pitchFamily="34" charset="0"/>
                    <a:cs typeface="Segoe UI" pitchFamily="34" charset="0"/>
                  </a:rPr>
                  <a:t>5</a:t>
                </a:r>
                <a:r>
                  <a:rPr lang="en-US" sz="1200" dirty="0" smtClean="0">
                    <a:solidFill>
                      <a:srgbClr val="000000"/>
                    </a:solidFill>
                    <a:latin typeface="Segoe UI" pitchFamily="34" charset="0"/>
                    <a:cs typeface="Segoe UI" pitchFamily="34" charset="0"/>
                  </a:rPr>
                  <a:t>   </a:t>
                </a:r>
                <a:endParaRPr lang="en-US" sz="1200" dirty="0">
                  <a:solidFill>
                    <a:srgbClr val="000000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147" name="Content"/>
            <p:cNvSpPr/>
            <p:nvPr>
              <p:custDataLst>
                <p:custData r:id="rId5"/>
              </p:custDataLst>
            </p:nvPr>
          </p:nvSpPr>
          <p:spPr>
            <a:xfrm>
              <a:off x="3886200" y="1371600"/>
              <a:ext cx="781337" cy="266618"/>
            </a:xfrm>
            <a:prstGeom prst="roundRect">
              <a:avLst>
                <a:gd name="adj" fmla="val 0"/>
              </a:avLst>
            </a:prstGeom>
            <a:solidFill>
              <a:srgbClr val="00C491"/>
            </a:solidFill>
            <a:ln w="3175">
              <a:noFill/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square" lIns="91440" tIns="0" rIns="91440" bIns="9144" rtlCol="0" anchor="ctr">
              <a:noAutofit/>
            </a:bodyPr>
            <a:lstStyle/>
            <a:p>
              <a:pPr algn="ctr"/>
              <a:r>
                <a:rPr lang="en-US" sz="1000" b="1" dirty="0" smtClean="0">
                  <a:solidFill>
                    <a:schemeClr val="bg1"/>
                  </a:solidFill>
                  <a:latin typeface="Segoe UI" pitchFamily="34" charset="0"/>
                  <a:cs typeface="Segoe UI" pitchFamily="34" charset="0"/>
                </a:rPr>
                <a:t>Go</a:t>
              </a:r>
              <a:endParaRPr lang="en-US" sz="1000" b="1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6370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System.Storyboarding.Backgrounds.WebBrowser" Revision="1" Stencil="System.Storyboarding.Backgrounds" StencilVersion="0.1"/>
</Control>
</file>

<file path=customXml/item10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11.xml><?xml version="1.0" encoding="utf-8"?>
<Control xmlns="http://schemas.microsoft.com/VisualStudio/2011/storyboarding/control">
  <Id Name="System.Storyboarding.Common.DatePicker" Revision="1" Stencil="System.Storyboarding.Common" StencilVersion="0.1"/>
</Control>
</file>

<file path=customXml/item12.xml><?xml version="1.0" encoding="utf-8"?>
<Control xmlns="http://schemas.microsoft.com/VisualStudio/2011/storyboarding/control">
  <Id Name="System.Storyboarding.Common.DataGrid" Revision="1" Stencil="System.Storyboarding.Common" StencilVersion="0.1"/>
</Control>
</file>

<file path=customXml/item13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14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15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16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17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18.xml><?xml version="1.0" encoding="utf-8"?>
<Control xmlns="http://schemas.microsoft.com/VisualStudio/2011/storyboarding/control">
  <Id Name="System.Storyboarding.Common.DatePicker" Revision="1" Stencil="System.Storyboarding.Common" StencilVersion="0.1"/>
</Control>
</file>

<file path=customXml/item2.xml><?xml version="1.0" encoding="utf-8"?>
<Control xmlns="http://schemas.microsoft.com/VisualStudio/2011/storyboarding/control">
  <Id Name="System.Storyboarding.Common.DataGrid" Revision="1" Stencil="System.Storyboarding.Common" StencilVersion="0.1"/>
</Control>
</file>

<file path=customXml/item3.xml><?xml version="1.0" encoding="utf-8"?>
<Control xmlns="http://schemas.microsoft.com/VisualStudio/2011/storyboarding/control">
  <Id Name="System.Storyboarding.WindowsPhoneIcons.Search" Revision="1" Stencil="System.Storyboarding.WindowsPhoneIcons" StencilVersion="0.1"/>
</Control>
</file>

<file path=customXml/item4.xml><?xml version="1.0" encoding="utf-8"?>
<Control xmlns="http://schemas.microsoft.com/VisualStudio/2011/storyboarding/control">
  <Id Name="System.Storyboarding.Common.DatePicker" Revision="1" Stencil="System.Storyboarding.Common" StencilVersion="0.1"/>
</Control>
</file>

<file path=customXml/item5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6.xml><?xml version="1.0" encoding="utf-8"?>
<Control xmlns="http://schemas.microsoft.com/VisualStudio/2011/storyboarding/control">
  <Id Name="System.Storyboarding.Common.DatePicker" Revision="1" Stencil="System.Storyboarding.Common" StencilVersion="0.1"/>
</Control>
</file>

<file path=customXml/item7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8.xml><?xml version="1.0" encoding="utf-8"?>
<Control xmlns="http://schemas.microsoft.com/VisualStudio/2011/storyboarding/control">
  <Id Name="System.Storyboarding.Backgrounds.WebBrowser" Revision="1" Stencil="System.Storyboarding.Backgrounds" StencilVersion="0.1"/>
</Control>
</file>

<file path=customXml/item9.xml><?xml version="1.0" encoding="utf-8"?>
<Control xmlns="http://schemas.microsoft.com/VisualStudio/2011/storyboarding/control">
  <Id Name="System.Storyboarding.WindowsPhoneIcons.Search" Revision="1" Stencil="System.Storyboarding.WindowsPhoneIcons" StencilVersion="0.1"/>
</Control>
</file>

<file path=customXml/itemProps1.xml><?xml version="1.0" encoding="utf-8"?>
<ds:datastoreItem xmlns:ds="http://schemas.openxmlformats.org/officeDocument/2006/customXml" ds:itemID="{D6DE03B9-A6AF-4C08-8E2D-60EA36F35933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66049EBB-FE60-466D-B068-E89A5C339CC0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B31559A6-0708-4A68-84CA-F9B346259363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2AE877B0-DE6C-45DF-A767-AE785CC15BA2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6BF88BAF-DCE3-4D97-875E-C7D847F01A26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25F7D9B6-0F22-45F3-8BB6-9CCEC0B4214C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81BF5CC5-A465-49DA-BA4F-5C641D405C56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7EF8953C-EA77-4FB6-8061-CA274ED508A8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1067DC0C-22CF-4244-A913-9CAF4C86F682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CD71B721-836E-49CF-AA5D-8C02BF3537DB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85633AAA-3D0A-4FBD-8A87-F3753BDB75FA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F9AAA2EC-7C76-400A-A417-A73B481A225B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F625BDFB-253B-4ED4-8299-AB4D26EDEEE5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92E609C0-37DC-4033-8066-860210707D12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011F39CE-0309-4B3F-944D-8B6352BAB64C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017E8A8B-8597-452B-A447-16666251BBDE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36343F44-F877-4219-8453-FF6564839933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1B964613-C47F-4238-851C-DEF121601293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303</TotalTime>
  <Words>300</Words>
  <Application>Microsoft Office PowerPoint</Application>
  <PresentationFormat>On-screen Show (4:3)</PresentationFormat>
  <Paragraphs>177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Trek</vt:lpstr>
      <vt:lpstr>PowerPoint Presentation</vt:lpstr>
      <vt:lpstr>PowerPoint Presentation</vt:lpstr>
      <vt:lpstr>PowerPoint Presentation</vt:lpstr>
    </vt:vector>
  </TitlesOfParts>
  <Company>The Advisory Board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19</cp:revision>
  <dcterms:created xsi:type="dcterms:W3CDTF">2017-04-14T10:12:47Z</dcterms:created>
  <dcterms:modified xsi:type="dcterms:W3CDTF">2017-04-14T15:16:34Z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